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4"/>
  </p:notesMasterIdLst>
  <p:handoutMasterIdLst>
    <p:handoutMasterId r:id="rId65"/>
  </p:handoutMasterIdLst>
  <p:sldIdLst>
    <p:sldId id="270" r:id="rId2"/>
    <p:sldId id="272" r:id="rId3"/>
    <p:sldId id="273" r:id="rId4"/>
    <p:sldId id="274" r:id="rId5"/>
    <p:sldId id="275" r:id="rId6"/>
    <p:sldId id="276" r:id="rId7"/>
    <p:sldId id="277" r:id="rId8"/>
    <p:sldId id="284" r:id="rId9"/>
    <p:sldId id="278" r:id="rId10"/>
    <p:sldId id="765" r:id="rId11"/>
    <p:sldId id="921" r:id="rId12"/>
    <p:sldId id="922" r:id="rId13"/>
    <p:sldId id="920" r:id="rId14"/>
    <p:sldId id="768" r:id="rId15"/>
    <p:sldId id="769" r:id="rId16"/>
    <p:sldId id="923" r:id="rId17"/>
    <p:sldId id="799" r:id="rId18"/>
    <p:sldId id="800" r:id="rId19"/>
    <p:sldId id="933" r:id="rId20"/>
    <p:sldId id="936" r:id="rId21"/>
    <p:sldId id="935" r:id="rId22"/>
    <p:sldId id="934" r:id="rId23"/>
    <p:sldId id="805" r:id="rId24"/>
    <p:sldId id="809" r:id="rId25"/>
    <p:sldId id="810" r:id="rId26"/>
    <p:sldId id="802" r:id="rId27"/>
    <p:sldId id="937" r:id="rId28"/>
    <p:sldId id="940" r:id="rId29"/>
    <p:sldId id="938" r:id="rId30"/>
    <p:sldId id="939" r:id="rId31"/>
    <p:sldId id="259" r:id="rId32"/>
    <p:sldId id="287" r:id="rId33"/>
    <p:sldId id="286" r:id="rId34"/>
    <p:sldId id="288" r:id="rId35"/>
    <p:sldId id="289" r:id="rId36"/>
    <p:sldId id="291" r:id="rId37"/>
    <p:sldId id="293" r:id="rId38"/>
    <p:sldId id="294" r:id="rId39"/>
    <p:sldId id="295" r:id="rId40"/>
    <p:sldId id="296" r:id="rId41"/>
    <p:sldId id="297" r:id="rId42"/>
    <p:sldId id="298" r:id="rId43"/>
    <p:sldId id="299" r:id="rId44"/>
    <p:sldId id="322" r:id="rId45"/>
    <p:sldId id="301" r:id="rId46"/>
    <p:sldId id="303" r:id="rId47"/>
    <p:sldId id="304" r:id="rId48"/>
    <p:sldId id="306" r:id="rId49"/>
    <p:sldId id="307" r:id="rId50"/>
    <p:sldId id="319" r:id="rId51"/>
    <p:sldId id="308" r:id="rId52"/>
    <p:sldId id="309" r:id="rId53"/>
    <p:sldId id="310" r:id="rId54"/>
    <p:sldId id="311" r:id="rId55"/>
    <p:sldId id="314" r:id="rId56"/>
    <p:sldId id="320" r:id="rId57"/>
    <p:sldId id="315" r:id="rId58"/>
    <p:sldId id="318" r:id="rId59"/>
    <p:sldId id="761" r:id="rId60"/>
    <p:sldId id="762" r:id="rId61"/>
    <p:sldId id="763" r:id="rId62"/>
    <p:sldId id="316" r:id="rId63"/>
  </p:sldIdLst>
  <p:sldSz cx="9144000" cy="6858000" type="screen4x3"/>
  <p:notesSz cx="6865938"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9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2694" autoAdjust="0"/>
  </p:normalViewPr>
  <p:slideViewPr>
    <p:cSldViewPr snapToGrid="0">
      <p:cViewPr varScale="1">
        <p:scale>
          <a:sx n="42" d="100"/>
          <a:sy n="42" d="100"/>
        </p:scale>
        <p:origin x="18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8D32A-5A3D-46DC-A56E-BB132005EAE5}" type="doc">
      <dgm:prSet loTypeId="urn:microsoft.com/office/officeart/2005/8/layout/hierarchy4" loCatId="relationship" qsTypeId="urn:microsoft.com/office/officeart/2005/8/quickstyle/simple1" qsCatId="simple" csTypeId="urn:microsoft.com/office/officeart/2005/8/colors/accent3_5" csCatId="accent3" phldr="1"/>
      <dgm:spPr/>
      <dgm:t>
        <a:bodyPr/>
        <a:lstStyle/>
        <a:p>
          <a:endParaRPr lang="da-DK"/>
        </a:p>
      </dgm:t>
    </dgm:pt>
    <dgm:pt modelId="{3EC9A00A-92F1-4E9B-A3B2-8282D631BEA8}">
      <dgm:prSet phldrT="[Tekst]"/>
      <dgm:spPr/>
      <dgm:t>
        <a:bodyPr/>
        <a:lstStyle/>
        <a:p>
          <a:r>
            <a:rPr lang="da-DK" dirty="0">
              <a:solidFill>
                <a:schemeClr val="bg1"/>
              </a:solidFill>
            </a:rPr>
            <a:t>Grundlov, </a:t>
          </a:r>
        </a:p>
        <a:p>
          <a:r>
            <a:rPr lang="da-DK" dirty="0">
              <a:solidFill>
                <a:schemeClr val="bg1"/>
              </a:solidFill>
            </a:rPr>
            <a:t>EMRK, </a:t>
          </a:r>
        </a:p>
      </dgm:t>
    </dgm:pt>
    <dgm:pt modelId="{967ABAA7-F5E8-4AD0-A38D-9423A116848D}" type="parTrans" cxnId="{6D59D745-F671-425A-B343-F1D536024C0E}">
      <dgm:prSet/>
      <dgm:spPr/>
      <dgm:t>
        <a:bodyPr/>
        <a:lstStyle/>
        <a:p>
          <a:endParaRPr lang="da-DK"/>
        </a:p>
      </dgm:t>
    </dgm:pt>
    <dgm:pt modelId="{BC35D6A2-B66A-49AE-B317-30853B526BC8}" type="sibTrans" cxnId="{6D59D745-F671-425A-B343-F1D536024C0E}">
      <dgm:prSet/>
      <dgm:spPr/>
      <dgm:t>
        <a:bodyPr/>
        <a:lstStyle/>
        <a:p>
          <a:endParaRPr lang="da-DK"/>
        </a:p>
      </dgm:t>
    </dgm:pt>
    <dgm:pt modelId="{B72A4289-02C4-474D-A6DF-F6AF3EF9961A}">
      <dgm:prSet phldrT="[Tekst]" custT="1"/>
      <dgm:spPr/>
      <dgm:t>
        <a:bodyPr/>
        <a:lstStyle/>
        <a:p>
          <a:r>
            <a:rPr lang="da-DK" sz="1800" dirty="0">
              <a:solidFill>
                <a:schemeClr val="bg1"/>
              </a:solidFill>
            </a:rPr>
            <a:t>Uskrevne</a:t>
          </a:r>
        </a:p>
        <a:p>
          <a:r>
            <a:rPr lang="da-DK" sz="1800" dirty="0" err="1">
              <a:solidFill>
                <a:schemeClr val="bg1"/>
              </a:solidFill>
            </a:rPr>
            <a:t>retsgrundsætninger</a:t>
          </a:r>
          <a:endParaRPr lang="da-DK" sz="1100" dirty="0">
            <a:solidFill>
              <a:schemeClr val="bg1"/>
            </a:solidFill>
          </a:endParaRPr>
        </a:p>
      </dgm:t>
    </dgm:pt>
    <dgm:pt modelId="{F40B863C-1F30-4A80-B6FB-98D5D4A466D1}" type="parTrans" cxnId="{D5EC8E5C-BD05-4DCA-9FB4-1DFF844A22A7}">
      <dgm:prSet/>
      <dgm:spPr/>
      <dgm:t>
        <a:bodyPr/>
        <a:lstStyle/>
        <a:p>
          <a:endParaRPr lang="da-DK"/>
        </a:p>
      </dgm:t>
    </dgm:pt>
    <dgm:pt modelId="{1171F5A0-55E5-4CBA-AA20-5FAF4A26665C}" type="sibTrans" cxnId="{D5EC8E5C-BD05-4DCA-9FB4-1DFF844A22A7}">
      <dgm:prSet/>
      <dgm:spPr/>
      <dgm:t>
        <a:bodyPr/>
        <a:lstStyle/>
        <a:p>
          <a:endParaRPr lang="da-DK"/>
        </a:p>
      </dgm:t>
    </dgm:pt>
    <dgm:pt modelId="{08C32E39-0228-459E-A8F3-0A590293AD5A}">
      <dgm:prSet phldrT="[Tekst]"/>
      <dgm:spPr/>
      <dgm:t>
        <a:bodyPr/>
        <a:lstStyle/>
        <a:p>
          <a:r>
            <a:rPr lang="da-DK" dirty="0">
              <a:solidFill>
                <a:schemeClr val="bg1"/>
              </a:solidFill>
            </a:rPr>
            <a:t>Cirkulærer</a:t>
          </a:r>
        </a:p>
      </dgm:t>
    </dgm:pt>
    <dgm:pt modelId="{740CE014-D2D9-4496-98F9-3F77D6601396}" type="parTrans" cxnId="{A4A17012-C6A8-4782-BD37-863874FB8F28}">
      <dgm:prSet/>
      <dgm:spPr/>
      <dgm:t>
        <a:bodyPr/>
        <a:lstStyle/>
        <a:p>
          <a:endParaRPr lang="da-DK"/>
        </a:p>
      </dgm:t>
    </dgm:pt>
    <dgm:pt modelId="{40769B05-ED8A-4D88-AC31-78869A2B9C62}" type="sibTrans" cxnId="{A4A17012-C6A8-4782-BD37-863874FB8F28}">
      <dgm:prSet/>
      <dgm:spPr/>
      <dgm:t>
        <a:bodyPr/>
        <a:lstStyle/>
        <a:p>
          <a:endParaRPr lang="da-DK"/>
        </a:p>
      </dgm:t>
    </dgm:pt>
    <dgm:pt modelId="{123C475E-87AC-41C9-8888-56CFD9C5050A}">
      <dgm:prSet phldrT="[Tekst]"/>
      <dgm:spPr/>
      <dgm:t>
        <a:bodyPr/>
        <a:lstStyle/>
        <a:p>
          <a:r>
            <a:rPr lang="da-DK" dirty="0">
              <a:solidFill>
                <a:schemeClr val="bg1"/>
              </a:solidFill>
            </a:rPr>
            <a:t>Anordninger</a:t>
          </a:r>
        </a:p>
      </dgm:t>
    </dgm:pt>
    <dgm:pt modelId="{032815B7-E37A-44B8-BEA6-B7605EA8FB62}" type="parTrans" cxnId="{F417CD13-77E9-4066-8B77-21DE44D8A2D5}">
      <dgm:prSet/>
      <dgm:spPr/>
      <dgm:t>
        <a:bodyPr/>
        <a:lstStyle/>
        <a:p>
          <a:endParaRPr lang="da-DK"/>
        </a:p>
      </dgm:t>
    </dgm:pt>
    <dgm:pt modelId="{734105E7-F8DF-4594-B87B-97D93F4B8972}" type="sibTrans" cxnId="{F417CD13-77E9-4066-8B77-21DE44D8A2D5}">
      <dgm:prSet/>
      <dgm:spPr/>
      <dgm:t>
        <a:bodyPr/>
        <a:lstStyle/>
        <a:p>
          <a:endParaRPr lang="da-DK"/>
        </a:p>
      </dgm:t>
    </dgm:pt>
    <dgm:pt modelId="{AB73C604-B9A5-4662-92DB-2CEB754E2845}">
      <dgm:prSet phldrT="[Tekst]" custT="1"/>
      <dgm:spPr/>
      <dgm:t>
        <a:bodyPr/>
        <a:lstStyle/>
        <a:p>
          <a:endParaRPr lang="da-DK" sz="1300" dirty="0"/>
        </a:p>
        <a:p>
          <a:r>
            <a:rPr lang="da-DK" sz="1800" dirty="0">
              <a:solidFill>
                <a:schemeClr val="bg1"/>
              </a:solidFill>
            </a:rPr>
            <a:t>Processuelle og </a:t>
          </a:r>
        </a:p>
        <a:p>
          <a:r>
            <a:rPr lang="da-DK" sz="1800" dirty="0">
              <a:solidFill>
                <a:schemeClr val="bg1"/>
              </a:solidFill>
            </a:rPr>
            <a:t>Materielle regler</a:t>
          </a:r>
        </a:p>
        <a:p>
          <a:endParaRPr lang="da-DK" sz="1300" dirty="0"/>
        </a:p>
      </dgm:t>
    </dgm:pt>
    <dgm:pt modelId="{DD8D0F18-6216-4BCD-A72F-E6DD3EC71C51}" type="parTrans" cxnId="{A06E8766-5EAF-4F61-A31F-02CD7D3F63EA}">
      <dgm:prSet/>
      <dgm:spPr/>
      <dgm:t>
        <a:bodyPr/>
        <a:lstStyle/>
        <a:p>
          <a:endParaRPr lang="da-DK"/>
        </a:p>
      </dgm:t>
    </dgm:pt>
    <dgm:pt modelId="{1AFDFADF-8CB5-4ABD-B1D8-9082C74D60D9}" type="sibTrans" cxnId="{A06E8766-5EAF-4F61-A31F-02CD7D3F63EA}">
      <dgm:prSet/>
      <dgm:spPr/>
      <dgm:t>
        <a:bodyPr/>
        <a:lstStyle/>
        <a:p>
          <a:endParaRPr lang="da-DK"/>
        </a:p>
      </dgm:t>
    </dgm:pt>
    <dgm:pt modelId="{292675E5-91BD-4CB4-BFA0-0B1E51B5A397}">
      <dgm:prSet phldrT="[Tekst]"/>
      <dgm:spPr/>
      <dgm:t>
        <a:bodyPr/>
        <a:lstStyle/>
        <a:p>
          <a:r>
            <a:rPr lang="da-DK" dirty="0">
              <a:solidFill>
                <a:schemeClr val="bg1"/>
              </a:solidFill>
            </a:rPr>
            <a:t>Vejledninger</a:t>
          </a:r>
        </a:p>
      </dgm:t>
    </dgm:pt>
    <dgm:pt modelId="{1EDF4C03-A730-4890-AE46-0A5F1B47A15D}" type="parTrans" cxnId="{8B6A91BB-356A-48D3-9CF3-13D9EDCD28DC}">
      <dgm:prSet/>
      <dgm:spPr/>
      <dgm:t>
        <a:bodyPr/>
        <a:lstStyle/>
        <a:p>
          <a:endParaRPr lang="da-DK"/>
        </a:p>
      </dgm:t>
    </dgm:pt>
    <dgm:pt modelId="{5ED8BC96-AE77-466E-80ED-381C8DD6EEA5}" type="sibTrans" cxnId="{8B6A91BB-356A-48D3-9CF3-13D9EDCD28DC}">
      <dgm:prSet/>
      <dgm:spPr/>
      <dgm:t>
        <a:bodyPr/>
        <a:lstStyle/>
        <a:p>
          <a:endParaRPr lang="da-DK"/>
        </a:p>
      </dgm:t>
    </dgm:pt>
    <dgm:pt modelId="{12781924-5FD1-472F-A8ED-0229D0EB2E5A}" type="pres">
      <dgm:prSet presAssocID="{4838D32A-5A3D-46DC-A56E-BB132005EAE5}" presName="Name0" presStyleCnt="0">
        <dgm:presLayoutVars>
          <dgm:chPref val="1"/>
          <dgm:dir/>
          <dgm:animOne val="branch"/>
          <dgm:animLvl val="lvl"/>
          <dgm:resizeHandles/>
        </dgm:presLayoutVars>
      </dgm:prSet>
      <dgm:spPr/>
    </dgm:pt>
    <dgm:pt modelId="{933875B9-1F4A-488A-852E-F1A37AC31CE7}" type="pres">
      <dgm:prSet presAssocID="{3EC9A00A-92F1-4E9B-A3B2-8282D631BEA8}" presName="vertOne" presStyleCnt="0"/>
      <dgm:spPr/>
    </dgm:pt>
    <dgm:pt modelId="{41B8EC9A-0DC3-4D3F-8CDC-C99CEC5A9B12}" type="pres">
      <dgm:prSet presAssocID="{3EC9A00A-92F1-4E9B-A3B2-8282D631BEA8}" presName="txOne" presStyleLbl="node0" presStyleIdx="0" presStyleCnt="1">
        <dgm:presLayoutVars>
          <dgm:chPref val="3"/>
        </dgm:presLayoutVars>
      </dgm:prSet>
      <dgm:spPr/>
    </dgm:pt>
    <dgm:pt modelId="{EEE19366-B8F6-46E5-9C60-41E351560EF7}" type="pres">
      <dgm:prSet presAssocID="{3EC9A00A-92F1-4E9B-A3B2-8282D631BEA8}" presName="parTransOne" presStyleCnt="0"/>
      <dgm:spPr/>
    </dgm:pt>
    <dgm:pt modelId="{452900B4-6462-43CD-9406-1EDF6B5DD52C}" type="pres">
      <dgm:prSet presAssocID="{3EC9A00A-92F1-4E9B-A3B2-8282D631BEA8}" presName="horzOne" presStyleCnt="0"/>
      <dgm:spPr/>
    </dgm:pt>
    <dgm:pt modelId="{F6FE68D3-A153-43E1-A3E8-187BD36D78DA}" type="pres">
      <dgm:prSet presAssocID="{B72A4289-02C4-474D-A6DF-F6AF3EF9961A}" presName="vertTwo" presStyleCnt="0"/>
      <dgm:spPr/>
    </dgm:pt>
    <dgm:pt modelId="{1BA59B4A-905B-408D-BA81-2DC5533B6D6E}" type="pres">
      <dgm:prSet presAssocID="{B72A4289-02C4-474D-A6DF-F6AF3EF9961A}" presName="txTwo" presStyleLbl="node2" presStyleIdx="0" presStyleCnt="2">
        <dgm:presLayoutVars>
          <dgm:chPref val="3"/>
        </dgm:presLayoutVars>
      </dgm:prSet>
      <dgm:spPr/>
    </dgm:pt>
    <dgm:pt modelId="{AEB056F0-A65A-43FA-9976-44DFCCE4D743}" type="pres">
      <dgm:prSet presAssocID="{B72A4289-02C4-474D-A6DF-F6AF3EF9961A}" presName="parTransTwo" presStyleCnt="0"/>
      <dgm:spPr/>
    </dgm:pt>
    <dgm:pt modelId="{5836CCFA-8DDB-45DE-A29F-2B76212F93A2}" type="pres">
      <dgm:prSet presAssocID="{B72A4289-02C4-474D-A6DF-F6AF3EF9961A}" presName="horzTwo" presStyleCnt="0"/>
      <dgm:spPr/>
    </dgm:pt>
    <dgm:pt modelId="{A9A9EDA5-E474-4DA3-96BE-79ECADADAE28}" type="pres">
      <dgm:prSet presAssocID="{08C32E39-0228-459E-A8F3-0A590293AD5A}" presName="vertThree" presStyleCnt="0"/>
      <dgm:spPr/>
    </dgm:pt>
    <dgm:pt modelId="{AE3E3C5F-25AA-43CE-978B-9E0B981BB874}" type="pres">
      <dgm:prSet presAssocID="{08C32E39-0228-459E-A8F3-0A590293AD5A}" presName="txThree" presStyleLbl="node3" presStyleIdx="0" presStyleCnt="3">
        <dgm:presLayoutVars>
          <dgm:chPref val="3"/>
        </dgm:presLayoutVars>
      </dgm:prSet>
      <dgm:spPr/>
    </dgm:pt>
    <dgm:pt modelId="{E9540433-58D3-49C0-AAFE-6F10F4C5E9FE}" type="pres">
      <dgm:prSet presAssocID="{08C32E39-0228-459E-A8F3-0A590293AD5A}" presName="horzThree" presStyleCnt="0"/>
      <dgm:spPr/>
    </dgm:pt>
    <dgm:pt modelId="{05064E5E-41E2-4ACD-9737-E79005B04137}" type="pres">
      <dgm:prSet presAssocID="{40769B05-ED8A-4D88-AC31-78869A2B9C62}" presName="sibSpaceThree" presStyleCnt="0"/>
      <dgm:spPr/>
    </dgm:pt>
    <dgm:pt modelId="{FBC4DDEF-4E3D-4C72-B6CF-54F9F63C63D3}" type="pres">
      <dgm:prSet presAssocID="{123C475E-87AC-41C9-8888-56CFD9C5050A}" presName="vertThree" presStyleCnt="0"/>
      <dgm:spPr/>
    </dgm:pt>
    <dgm:pt modelId="{FB20C5EA-E2D5-4FE3-AF4B-FE186BB16D0A}" type="pres">
      <dgm:prSet presAssocID="{123C475E-87AC-41C9-8888-56CFD9C5050A}" presName="txThree" presStyleLbl="node3" presStyleIdx="1" presStyleCnt="3">
        <dgm:presLayoutVars>
          <dgm:chPref val="3"/>
        </dgm:presLayoutVars>
      </dgm:prSet>
      <dgm:spPr/>
    </dgm:pt>
    <dgm:pt modelId="{8AF126A1-91CE-42DC-BB89-A6D55514FB12}" type="pres">
      <dgm:prSet presAssocID="{123C475E-87AC-41C9-8888-56CFD9C5050A}" presName="horzThree" presStyleCnt="0"/>
      <dgm:spPr/>
    </dgm:pt>
    <dgm:pt modelId="{17B88CD5-AEB9-44C1-8C3E-041B8591F7B4}" type="pres">
      <dgm:prSet presAssocID="{1171F5A0-55E5-4CBA-AA20-5FAF4A26665C}" presName="sibSpaceTwo" presStyleCnt="0"/>
      <dgm:spPr/>
    </dgm:pt>
    <dgm:pt modelId="{53F25A2F-8B9B-4351-8092-5CD0798D0BD1}" type="pres">
      <dgm:prSet presAssocID="{AB73C604-B9A5-4662-92DB-2CEB754E2845}" presName="vertTwo" presStyleCnt="0"/>
      <dgm:spPr/>
    </dgm:pt>
    <dgm:pt modelId="{6A043A92-15E2-45BE-9A32-A20B23A76C0B}" type="pres">
      <dgm:prSet presAssocID="{AB73C604-B9A5-4662-92DB-2CEB754E2845}" presName="txTwo" presStyleLbl="node2" presStyleIdx="1" presStyleCnt="2" custLinFactNeighborX="47672" custLinFactNeighborY="12753">
        <dgm:presLayoutVars>
          <dgm:chPref val="3"/>
        </dgm:presLayoutVars>
      </dgm:prSet>
      <dgm:spPr/>
    </dgm:pt>
    <dgm:pt modelId="{A2C101B6-111A-4C42-8DC3-D2A4CA520279}" type="pres">
      <dgm:prSet presAssocID="{AB73C604-B9A5-4662-92DB-2CEB754E2845}" presName="parTransTwo" presStyleCnt="0"/>
      <dgm:spPr/>
    </dgm:pt>
    <dgm:pt modelId="{01630FD9-C446-4A2B-96BD-32554E39FF95}" type="pres">
      <dgm:prSet presAssocID="{AB73C604-B9A5-4662-92DB-2CEB754E2845}" presName="horzTwo" presStyleCnt="0"/>
      <dgm:spPr/>
    </dgm:pt>
    <dgm:pt modelId="{5812A0D2-9471-4B55-99D4-A87B02E254C7}" type="pres">
      <dgm:prSet presAssocID="{292675E5-91BD-4CB4-BFA0-0B1E51B5A397}" presName="vertThree" presStyleCnt="0"/>
      <dgm:spPr/>
    </dgm:pt>
    <dgm:pt modelId="{4F35E2E3-984A-4D7E-88CE-D4D62E8758D1}" type="pres">
      <dgm:prSet presAssocID="{292675E5-91BD-4CB4-BFA0-0B1E51B5A397}" presName="txThree" presStyleLbl="node3" presStyleIdx="2" presStyleCnt="3">
        <dgm:presLayoutVars>
          <dgm:chPref val="3"/>
        </dgm:presLayoutVars>
      </dgm:prSet>
      <dgm:spPr/>
    </dgm:pt>
    <dgm:pt modelId="{80B0B177-FA10-4542-8E73-F7960AD96558}" type="pres">
      <dgm:prSet presAssocID="{292675E5-91BD-4CB4-BFA0-0B1E51B5A397}" presName="horzThree" presStyleCnt="0"/>
      <dgm:spPr/>
    </dgm:pt>
  </dgm:ptLst>
  <dgm:cxnLst>
    <dgm:cxn modelId="{A4A17012-C6A8-4782-BD37-863874FB8F28}" srcId="{B72A4289-02C4-474D-A6DF-F6AF3EF9961A}" destId="{08C32E39-0228-459E-A8F3-0A590293AD5A}" srcOrd="0" destOrd="0" parTransId="{740CE014-D2D9-4496-98F9-3F77D6601396}" sibTransId="{40769B05-ED8A-4D88-AC31-78869A2B9C62}"/>
    <dgm:cxn modelId="{F417CD13-77E9-4066-8B77-21DE44D8A2D5}" srcId="{B72A4289-02C4-474D-A6DF-F6AF3EF9961A}" destId="{123C475E-87AC-41C9-8888-56CFD9C5050A}" srcOrd="1" destOrd="0" parTransId="{032815B7-E37A-44B8-BEA6-B7605EA8FB62}" sibTransId="{734105E7-F8DF-4594-B87B-97D93F4B8972}"/>
    <dgm:cxn modelId="{72777920-8AB9-F544-80A2-5E7EEB17C9B9}" type="presOf" srcId="{4838D32A-5A3D-46DC-A56E-BB132005EAE5}" destId="{12781924-5FD1-472F-A8ED-0229D0EB2E5A}" srcOrd="0" destOrd="0" presId="urn:microsoft.com/office/officeart/2005/8/layout/hierarchy4"/>
    <dgm:cxn modelId="{ED9DC030-8E1E-984E-BD86-DE8309CDA04F}" type="presOf" srcId="{3EC9A00A-92F1-4E9B-A3B2-8282D631BEA8}" destId="{41B8EC9A-0DC3-4D3F-8CDC-C99CEC5A9B12}" srcOrd="0" destOrd="0" presId="urn:microsoft.com/office/officeart/2005/8/layout/hierarchy4"/>
    <dgm:cxn modelId="{D5EC8E5C-BD05-4DCA-9FB4-1DFF844A22A7}" srcId="{3EC9A00A-92F1-4E9B-A3B2-8282D631BEA8}" destId="{B72A4289-02C4-474D-A6DF-F6AF3EF9961A}" srcOrd="0" destOrd="0" parTransId="{F40B863C-1F30-4A80-B6FB-98D5D4A466D1}" sibTransId="{1171F5A0-55E5-4CBA-AA20-5FAF4A26665C}"/>
    <dgm:cxn modelId="{6D59D745-F671-425A-B343-F1D536024C0E}" srcId="{4838D32A-5A3D-46DC-A56E-BB132005EAE5}" destId="{3EC9A00A-92F1-4E9B-A3B2-8282D631BEA8}" srcOrd="0" destOrd="0" parTransId="{967ABAA7-F5E8-4AD0-A38D-9423A116848D}" sibTransId="{BC35D6A2-B66A-49AE-B317-30853B526BC8}"/>
    <dgm:cxn modelId="{A06E8766-5EAF-4F61-A31F-02CD7D3F63EA}" srcId="{3EC9A00A-92F1-4E9B-A3B2-8282D631BEA8}" destId="{AB73C604-B9A5-4662-92DB-2CEB754E2845}" srcOrd="1" destOrd="0" parTransId="{DD8D0F18-6216-4BCD-A72F-E6DD3EC71C51}" sibTransId="{1AFDFADF-8CB5-4ABD-B1D8-9082C74D60D9}"/>
    <dgm:cxn modelId="{77318349-79F1-3344-BBF6-EF1C0656E039}" type="presOf" srcId="{AB73C604-B9A5-4662-92DB-2CEB754E2845}" destId="{6A043A92-15E2-45BE-9A32-A20B23A76C0B}" srcOrd="0" destOrd="0" presId="urn:microsoft.com/office/officeart/2005/8/layout/hierarchy4"/>
    <dgm:cxn modelId="{F773A0A9-9C80-A64F-87D7-993F69D63D12}" type="presOf" srcId="{08C32E39-0228-459E-A8F3-0A590293AD5A}" destId="{AE3E3C5F-25AA-43CE-978B-9E0B981BB874}" srcOrd="0" destOrd="0" presId="urn:microsoft.com/office/officeart/2005/8/layout/hierarchy4"/>
    <dgm:cxn modelId="{435F07AB-88B3-4B4C-BF35-D6AC765ADE26}" type="presOf" srcId="{292675E5-91BD-4CB4-BFA0-0B1E51B5A397}" destId="{4F35E2E3-984A-4D7E-88CE-D4D62E8758D1}" srcOrd="0" destOrd="0" presId="urn:microsoft.com/office/officeart/2005/8/layout/hierarchy4"/>
    <dgm:cxn modelId="{913B28B2-08F1-7F4B-81A9-00EC781B8D2D}" type="presOf" srcId="{B72A4289-02C4-474D-A6DF-F6AF3EF9961A}" destId="{1BA59B4A-905B-408D-BA81-2DC5533B6D6E}" srcOrd="0" destOrd="0" presId="urn:microsoft.com/office/officeart/2005/8/layout/hierarchy4"/>
    <dgm:cxn modelId="{8B6A91BB-356A-48D3-9CF3-13D9EDCD28DC}" srcId="{AB73C604-B9A5-4662-92DB-2CEB754E2845}" destId="{292675E5-91BD-4CB4-BFA0-0B1E51B5A397}" srcOrd="0" destOrd="0" parTransId="{1EDF4C03-A730-4890-AE46-0A5F1B47A15D}" sibTransId="{5ED8BC96-AE77-466E-80ED-381C8DD6EEA5}"/>
    <dgm:cxn modelId="{CEE253C7-DB8F-D742-AD4C-91B3B8ADB044}" type="presOf" srcId="{123C475E-87AC-41C9-8888-56CFD9C5050A}" destId="{FB20C5EA-E2D5-4FE3-AF4B-FE186BB16D0A}" srcOrd="0" destOrd="0" presId="urn:microsoft.com/office/officeart/2005/8/layout/hierarchy4"/>
    <dgm:cxn modelId="{DF050755-648D-A945-AD8E-212C9DF3CB27}" type="presParOf" srcId="{12781924-5FD1-472F-A8ED-0229D0EB2E5A}" destId="{933875B9-1F4A-488A-852E-F1A37AC31CE7}" srcOrd="0" destOrd="0" presId="urn:microsoft.com/office/officeart/2005/8/layout/hierarchy4"/>
    <dgm:cxn modelId="{52BA0293-5286-3D4F-B869-DE2363A59417}" type="presParOf" srcId="{933875B9-1F4A-488A-852E-F1A37AC31CE7}" destId="{41B8EC9A-0DC3-4D3F-8CDC-C99CEC5A9B12}" srcOrd="0" destOrd="0" presId="urn:microsoft.com/office/officeart/2005/8/layout/hierarchy4"/>
    <dgm:cxn modelId="{76E81D26-743F-804D-A837-9ABFBF26C1E2}" type="presParOf" srcId="{933875B9-1F4A-488A-852E-F1A37AC31CE7}" destId="{EEE19366-B8F6-46E5-9C60-41E351560EF7}" srcOrd="1" destOrd="0" presId="urn:microsoft.com/office/officeart/2005/8/layout/hierarchy4"/>
    <dgm:cxn modelId="{B36E5E3E-8B91-0B42-98E6-E1BDAA9F5E94}" type="presParOf" srcId="{933875B9-1F4A-488A-852E-F1A37AC31CE7}" destId="{452900B4-6462-43CD-9406-1EDF6B5DD52C}" srcOrd="2" destOrd="0" presId="urn:microsoft.com/office/officeart/2005/8/layout/hierarchy4"/>
    <dgm:cxn modelId="{E345A0D8-565C-A848-8702-360DFC6441BB}" type="presParOf" srcId="{452900B4-6462-43CD-9406-1EDF6B5DD52C}" destId="{F6FE68D3-A153-43E1-A3E8-187BD36D78DA}" srcOrd="0" destOrd="0" presId="urn:microsoft.com/office/officeart/2005/8/layout/hierarchy4"/>
    <dgm:cxn modelId="{27690033-2FDE-914F-8C2F-3B4E27663A66}" type="presParOf" srcId="{F6FE68D3-A153-43E1-A3E8-187BD36D78DA}" destId="{1BA59B4A-905B-408D-BA81-2DC5533B6D6E}" srcOrd="0" destOrd="0" presId="urn:microsoft.com/office/officeart/2005/8/layout/hierarchy4"/>
    <dgm:cxn modelId="{E8F62446-AA61-E447-9284-3A98E68E67AA}" type="presParOf" srcId="{F6FE68D3-A153-43E1-A3E8-187BD36D78DA}" destId="{AEB056F0-A65A-43FA-9976-44DFCCE4D743}" srcOrd="1" destOrd="0" presId="urn:microsoft.com/office/officeart/2005/8/layout/hierarchy4"/>
    <dgm:cxn modelId="{A2BBB02E-C7EF-0846-B6AC-81E450BD9172}" type="presParOf" srcId="{F6FE68D3-A153-43E1-A3E8-187BD36D78DA}" destId="{5836CCFA-8DDB-45DE-A29F-2B76212F93A2}" srcOrd="2" destOrd="0" presId="urn:microsoft.com/office/officeart/2005/8/layout/hierarchy4"/>
    <dgm:cxn modelId="{E1AF01B1-9E5A-1A44-8F7F-1954588E7442}" type="presParOf" srcId="{5836CCFA-8DDB-45DE-A29F-2B76212F93A2}" destId="{A9A9EDA5-E474-4DA3-96BE-79ECADADAE28}" srcOrd="0" destOrd="0" presId="urn:microsoft.com/office/officeart/2005/8/layout/hierarchy4"/>
    <dgm:cxn modelId="{D210601F-4D89-B54E-A012-4F4B61B1B57F}" type="presParOf" srcId="{A9A9EDA5-E474-4DA3-96BE-79ECADADAE28}" destId="{AE3E3C5F-25AA-43CE-978B-9E0B981BB874}" srcOrd="0" destOrd="0" presId="urn:microsoft.com/office/officeart/2005/8/layout/hierarchy4"/>
    <dgm:cxn modelId="{D6683876-71B8-B747-A08E-E44A09F192DA}" type="presParOf" srcId="{A9A9EDA5-E474-4DA3-96BE-79ECADADAE28}" destId="{E9540433-58D3-49C0-AAFE-6F10F4C5E9FE}" srcOrd="1" destOrd="0" presId="urn:microsoft.com/office/officeart/2005/8/layout/hierarchy4"/>
    <dgm:cxn modelId="{16DFBF47-6D48-554D-B150-BEC5A6C7FE20}" type="presParOf" srcId="{5836CCFA-8DDB-45DE-A29F-2B76212F93A2}" destId="{05064E5E-41E2-4ACD-9737-E79005B04137}" srcOrd="1" destOrd="0" presId="urn:microsoft.com/office/officeart/2005/8/layout/hierarchy4"/>
    <dgm:cxn modelId="{C0309A27-2E37-104F-B7A0-6C1AE2FC6846}" type="presParOf" srcId="{5836CCFA-8DDB-45DE-A29F-2B76212F93A2}" destId="{FBC4DDEF-4E3D-4C72-B6CF-54F9F63C63D3}" srcOrd="2" destOrd="0" presId="urn:microsoft.com/office/officeart/2005/8/layout/hierarchy4"/>
    <dgm:cxn modelId="{CE12B3E3-3C28-5746-89A7-80F0989AFBB0}" type="presParOf" srcId="{FBC4DDEF-4E3D-4C72-B6CF-54F9F63C63D3}" destId="{FB20C5EA-E2D5-4FE3-AF4B-FE186BB16D0A}" srcOrd="0" destOrd="0" presId="urn:microsoft.com/office/officeart/2005/8/layout/hierarchy4"/>
    <dgm:cxn modelId="{BDE588D5-3388-C749-BF4B-FB3BC8D072AF}" type="presParOf" srcId="{FBC4DDEF-4E3D-4C72-B6CF-54F9F63C63D3}" destId="{8AF126A1-91CE-42DC-BB89-A6D55514FB12}" srcOrd="1" destOrd="0" presId="urn:microsoft.com/office/officeart/2005/8/layout/hierarchy4"/>
    <dgm:cxn modelId="{FAD8B3EB-26E7-884D-9C85-ED2A5AD9258F}" type="presParOf" srcId="{452900B4-6462-43CD-9406-1EDF6B5DD52C}" destId="{17B88CD5-AEB9-44C1-8C3E-041B8591F7B4}" srcOrd="1" destOrd="0" presId="urn:microsoft.com/office/officeart/2005/8/layout/hierarchy4"/>
    <dgm:cxn modelId="{12ED4C97-71C0-BF44-A6EA-83C8D285CC6C}" type="presParOf" srcId="{452900B4-6462-43CD-9406-1EDF6B5DD52C}" destId="{53F25A2F-8B9B-4351-8092-5CD0798D0BD1}" srcOrd="2" destOrd="0" presId="urn:microsoft.com/office/officeart/2005/8/layout/hierarchy4"/>
    <dgm:cxn modelId="{82432234-05F7-D949-963D-A050AD5BEB2B}" type="presParOf" srcId="{53F25A2F-8B9B-4351-8092-5CD0798D0BD1}" destId="{6A043A92-15E2-45BE-9A32-A20B23A76C0B}" srcOrd="0" destOrd="0" presId="urn:microsoft.com/office/officeart/2005/8/layout/hierarchy4"/>
    <dgm:cxn modelId="{F3B9ED25-FEA4-AB48-8A7D-60260E32C769}" type="presParOf" srcId="{53F25A2F-8B9B-4351-8092-5CD0798D0BD1}" destId="{A2C101B6-111A-4C42-8DC3-D2A4CA520279}" srcOrd="1" destOrd="0" presId="urn:microsoft.com/office/officeart/2005/8/layout/hierarchy4"/>
    <dgm:cxn modelId="{F31C59C7-BE43-DA4F-B6DD-AD3FF68B0296}" type="presParOf" srcId="{53F25A2F-8B9B-4351-8092-5CD0798D0BD1}" destId="{01630FD9-C446-4A2B-96BD-32554E39FF95}" srcOrd="2" destOrd="0" presId="urn:microsoft.com/office/officeart/2005/8/layout/hierarchy4"/>
    <dgm:cxn modelId="{04D4D0FC-95C3-7E40-8146-B7F5D1EFFC95}" type="presParOf" srcId="{01630FD9-C446-4A2B-96BD-32554E39FF95}" destId="{5812A0D2-9471-4B55-99D4-A87B02E254C7}" srcOrd="0" destOrd="0" presId="urn:microsoft.com/office/officeart/2005/8/layout/hierarchy4"/>
    <dgm:cxn modelId="{FF4C3AC9-3FF0-0748-A53C-704D50D88ABD}" type="presParOf" srcId="{5812A0D2-9471-4B55-99D4-A87B02E254C7}" destId="{4F35E2E3-984A-4D7E-88CE-D4D62E8758D1}" srcOrd="0" destOrd="0" presId="urn:microsoft.com/office/officeart/2005/8/layout/hierarchy4"/>
    <dgm:cxn modelId="{D23AF44A-5AC3-4F48-980D-F0DD59960A88}" type="presParOf" srcId="{5812A0D2-9471-4B55-99D4-A87B02E254C7}" destId="{80B0B177-FA10-4542-8E73-F7960AD9655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8D32A-5A3D-46DC-A56E-BB132005EAE5}" type="doc">
      <dgm:prSet loTypeId="urn:microsoft.com/office/officeart/2005/8/layout/hierarchy4" loCatId="relationship" qsTypeId="urn:microsoft.com/office/officeart/2005/8/quickstyle/simple1" qsCatId="simple" csTypeId="urn:microsoft.com/office/officeart/2005/8/colors/accent3_5" csCatId="accent3" phldr="1"/>
      <dgm:spPr/>
      <dgm:t>
        <a:bodyPr/>
        <a:lstStyle/>
        <a:p>
          <a:endParaRPr lang="da-DK"/>
        </a:p>
      </dgm:t>
    </dgm:pt>
    <dgm:pt modelId="{3EC9A00A-92F1-4E9B-A3B2-8282D631BEA8}">
      <dgm:prSet phldrT="[Tekst]"/>
      <dgm:spPr/>
      <dgm:t>
        <a:bodyPr/>
        <a:lstStyle/>
        <a:p>
          <a:r>
            <a:rPr lang="da-DK" dirty="0">
              <a:solidFill>
                <a:schemeClr val="bg1"/>
              </a:solidFill>
            </a:rPr>
            <a:t>Grundloven</a:t>
          </a:r>
        </a:p>
      </dgm:t>
    </dgm:pt>
    <dgm:pt modelId="{967ABAA7-F5E8-4AD0-A38D-9423A116848D}" type="parTrans" cxnId="{6D59D745-F671-425A-B343-F1D536024C0E}">
      <dgm:prSet/>
      <dgm:spPr/>
      <dgm:t>
        <a:bodyPr/>
        <a:lstStyle/>
        <a:p>
          <a:endParaRPr lang="da-DK"/>
        </a:p>
      </dgm:t>
    </dgm:pt>
    <dgm:pt modelId="{BC35D6A2-B66A-49AE-B317-30853B526BC8}" type="sibTrans" cxnId="{6D59D745-F671-425A-B343-F1D536024C0E}">
      <dgm:prSet/>
      <dgm:spPr/>
      <dgm:t>
        <a:bodyPr/>
        <a:lstStyle/>
        <a:p>
          <a:endParaRPr lang="da-DK"/>
        </a:p>
      </dgm:t>
    </dgm:pt>
    <dgm:pt modelId="{B72A4289-02C4-474D-A6DF-F6AF3EF9961A}">
      <dgm:prSet phldrT="[Tekst]" custT="1"/>
      <dgm:spPr/>
      <dgm:t>
        <a:bodyPr/>
        <a:lstStyle/>
        <a:p>
          <a:endParaRPr lang="da-DK" sz="1100" dirty="0">
            <a:solidFill>
              <a:schemeClr val="bg1"/>
            </a:solidFill>
          </a:endParaRPr>
        </a:p>
      </dgm:t>
    </dgm:pt>
    <dgm:pt modelId="{F40B863C-1F30-4A80-B6FB-98D5D4A466D1}" type="parTrans" cxnId="{D5EC8E5C-BD05-4DCA-9FB4-1DFF844A22A7}">
      <dgm:prSet/>
      <dgm:spPr/>
      <dgm:t>
        <a:bodyPr/>
        <a:lstStyle/>
        <a:p>
          <a:endParaRPr lang="da-DK"/>
        </a:p>
      </dgm:t>
    </dgm:pt>
    <dgm:pt modelId="{1171F5A0-55E5-4CBA-AA20-5FAF4A26665C}" type="sibTrans" cxnId="{D5EC8E5C-BD05-4DCA-9FB4-1DFF844A22A7}">
      <dgm:prSet/>
      <dgm:spPr/>
      <dgm:t>
        <a:bodyPr/>
        <a:lstStyle/>
        <a:p>
          <a:endParaRPr lang="da-DK"/>
        </a:p>
      </dgm:t>
    </dgm:pt>
    <dgm:pt modelId="{08C32E39-0228-459E-A8F3-0A590293AD5A}">
      <dgm:prSet phldrT="[Tekst]"/>
      <dgm:spPr/>
      <dgm:t>
        <a:bodyPr/>
        <a:lstStyle/>
        <a:p>
          <a:endParaRPr lang="da-DK" dirty="0">
            <a:solidFill>
              <a:schemeClr val="bg1"/>
            </a:solidFill>
          </a:endParaRPr>
        </a:p>
      </dgm:t>
    </dgm:pt>
    <dgm:pt modelId="{740CE014-D2D9-4496-98F9-3F77D6601396}" type="parTrans" cxnId="{A4A17012-C6A8-4782-BD37-863874FB8F28}">
      <dgm:prSet/>
      <dgm:spPr/>
      <dgm:t>
        <a:bodyPr/>
        <a:lstStyle/>
        <a:p>
          <a:endParaRPr lang="da-DK"/>
        </a:p>
      </dgm:t>
    </dgm:pt>
    <dgm:pt modelId="{40769B05-ED8A-4D88-AC31-78869A2B9C62}" type="sibTrans" cxnId="{A4A17012-C6A8-4782-BD37-863874FB8F28}">
      <dgm:prSet/>
      <dgm:spPr/>
      <dgm:t>
        <a:bodyPr/>
        <a:lstStyle/>
        <a:p>
          <a:endParaRPr lang="da-DK"/>
        </a:p>
      </dgm:t>
    </dgm:pt>
    <dgm:pt modelId="{123C475E-87AC-41C9-8888-56CFD9C5050A}">
      <dgm:prSet phldrT="[Tekst]"/>
      <dgm:spPr/>
      <dgm:t>
        <a:bodyPr/>
        <a:lstStyle/>
        <a:p>
          <a:endParaRPr lang="da-DK" dirty="0">
            <a:solidFill>
              <a:schemeClr val="bg1"/>
            </a:solidFill>
          </a:endParaRPr>
        </a:p>
      </dgm:t>
    </dgm:pt>
    <dgm:pt modelId="{032815B7-E37A-44B8-BEA6-B7605EA8FB62}" type="parTrans" cxnId="{F417CD13-77E9-4066-8B77-21DE44D8A2D5}">
      <dgm:prSet/>
      <dgm:spPr/>
      <dgm:t>
        <a:bodyPr/>
        <a:lstStyle/>
        <a:p>
          <a:endParaRPr lang="da-DK"/>
        </a:p>
      </dgm:t>
    </dgm:pt>
    <dgm:pt modelId="{734105E7-F8DF-4594-B87B-97D93F4B8972}" type="sibTrans" cxnId="{F417CD13-77E9-4066-8B77-21DE44D8A2D5}">
      <dgm:prSet/>
      <dgm:spPr/>
      <dgm:t>
        <a:bodyPr/>
        <a:lstStyle/>
        <a:p>
          <a:endParaRPr lang="da-DK"/>
        </a:p>
      </dgm:t>
    </dgm:pt>
    <dgm:pt modelId="{AB73C604-B9A5-4662-92DB-2CEB754E2845}">
      <dgm:prSet phldrT="[Tekst]" custT="1"/>
      <dgm:spPr/>
      <dgm:t>
        <a:bodyPr/>
        <a:lstStyle/>
        <a:p>
          <a:endParaRPr lang="da-DK" sz="1300" dirty="0"/>
        </a:p>
      </dgm:t>
    </dgm:pt>
    <dgm:pt modelId="{DD8D0F18-6216-4BCD-A72F-E6DD3EC71C51}" type="parTrans" cxnId="{A06E8766-5EAF-4F61-A31F-02CD7D3F63EA}">
      <dgm:prSet/>
      <dgm:spPr/>
      <dgm:t>
        <a:bodyPr/>
        <a:lstStyle/>
        <a:p>
          <a:endParaRPr lang="da-DK"/>
        </a:p>
      </dgm:t>
    </dgm:pt>
    <dgm:pt modelId="{1AFDFADF-8CB5-4ABD-B1D8-9082C74D60D9}" type="sibTrans" cxnId="{A06E8766-5EAF-4F61-A31F-02CD7D3F63EA}">
      <dgm:prSet/>
      <dgm:spPr/>
      <dgm:t>
        <a:bodyPr/>
        <a:lstStyle/>
        <a:p>
          <a:endParaRPr lang="da-DK"/>
        </a:p>
      </dgm:t>
    </dgm:pt>
    <dgm:pt modelId="{292675E5-91BD-4CB4-BFA0-0B1E51B5A397}">
      <dgm:prSet phldrT="[Tekst]"/>
      <dgm:spPr/>
      <dgm:t>
        <a:bodyPr/>
        <a:lstStyle/>
        <a:p>
          <a:endParaRPr lang="da-DK" dirty="0">
            <a:solidFill>
              <a:schemeClr val="bg1"/>
            </a:solidFill>
          </a:endParaRPr>
        </a:p>
      </dgm:t>
    </dgm:pt>
    <dgm:pt modelId="{1EDF4C03-A730-4890-AE46-0A5F1B47A15D}" type="parTrans" cxnId="{8B6A91BB-356A-48D3-9CF3-13D9EDCD28DC}">
      <dgm:prSet/>
      <dgm:spPr/>
      <dgm:t>
        <a:bodyPr/>
        <a:lstStyle/>
        <a:p>
          <a:endParaRPr lang="da-DK"/>
        </a:p>
      </dgm:t>
    </dgm:pt>
    <dgm:pt modelId="{5ED8BC96-AE77-466E-80ED-381C8DD6EEA5}" type="sibTrans" cxnId="{8B6A91BB-356A-48D3-9CF3-13D9EDCD28DC}">
      <dgm:prSet/>
      <dgm:spPr/>
      <dgm:t>
        <a:bodyPr/>
        <a:lstStyle/>
        <a:p>
          <a:endParaRPr lang="da-DK"/>
        </a:p>
      </dgm:t>
    </dgm:pt>
    <dgm:pt modelId="{12781924-5FD1-472F-A8ED-0229D0EB2E5A}" type="pres">
      <dgm:prSet presAssocID="{4838D32A-5A3D-46DC-A56E-BB132005EAE5}" presName="Name0" presStyleCnt="0">
        <dgm:presLayoutVars>
          <dgm:chPref val="1"/>
          <dgm:dir/>
          <dgm:animOne val="branch"/>
          <dgm:animLvl val="lvl"/>
          <dgm:resizeHandles/>
        </dgm:presLayoutVars>
      </dgm:prSet>
      <dgm:spPr/>
    </dgm:pt>
    <dgm:pt modelId="{933875B9-1F4A-488A-852E-F1A37AC31CE7}" type="pres">
      <dgm:prSet presAssocID="{3EC9A00A-92F1-4E9B-A3B2-8282D631BEA8}" presName="vertOne" presStyleCnt="0"/>
      <dgm:spPr/>
    </dgm:pt>
    <dgm:pt modelId="{41B8EC9A-0DC3-4D3F-8CDC-C99CEC5A9B12}" type="pres">
      <dgm:prSet presAssocID="{3EC9A00A-92F1-4E9B-A3B2-8282D631BEA8}" presName="txOne" presStyleLbl="node0" presStyleIdx="0" presStyleCnt="1">
        <dgm:presLayoutVars>
          <dgm:chPref val="3"/>
        </dgm:presLayoutVars>
      </dgm:prSet>
      <dgm:spPr/>
    </dgm:pt>
    <dgm:pt modelId="{EEE19366-B8F6-46E5-9C60-41E351560EF7}" type="pres">
      <dgm:prSet presAssocID="{3EC9A00A-92F1-4E9B-A3B2-8282D631BEA8}" presName="parTransOne" presStyleCnt="0"/>
      <dgm:spPr/>
    </dgm:pt>
    <dgm:pt modelId="{452900B4-6462-43CD-9406-1EDF6B5DD52C}" type="pres">
      <dgm:prSet presAssocID="{3EC9A00A-92F1-4E9B-A3B2-8282D631BEA8}" presName="horzOne" presStyleCnt="0"/>
      <dgm:spPr/>
    </dgm:pt>
    <dgm:pt modelId="{F6FE68D3-A153-43E1-A3E8-187BD36D78DA}" type="pres">
      <dgm:prSet presAssocID="{B72A4289-02C4-474D-A6DF-F6AF3EF9961A}" presName="vertTwo" presStyleCnt="0"/>
      <dgm:spPr/>
    </dgm:pt>
    <dgm:pt modelId="{1BA59B4A-905B-408D-BA81-2DC5533B6D6E}" type="pres">
      <dgm:prSet presAssocID="{B72A4289-02C4-474D-A6DF-F6AF3EF9961A}" presName="txTwo" presStyleLbl="node2" presStyleIdx="0" presStyleCnt="2" custLinFactNeighborX="-4213" custLinFactNeighborY="40422">
        <dgm:presLayoutVars>
          <dgm:chPref val="3"/>
        </dgm:presLayoutVars>
      </dgm:prSet>
      <dgm:spPr/>
    </dgm:pt>
    <dgm:pt modelId="{AEB056F0-A65A-43FA-9976-44DFCCE4D743}" type="pres">
      <dgm:prSet presAssocID="{B72A4289-02C4-474D-A6DF-F6AF3EF9961A}" presName="parTransTwo" presStyleCnt="0"/>
      <dgm:spPr/>
    </dgm:pt>
    <dgm:pt modelId="{5836CCFA-8DDB-45DE-A29F-2B76212F93A2}" type="pres">
      <dgm:prSet presAssocID="{B72A4289-02C4-474D-A6DF-F6AF3EF9961A}" presName="horzTwo" presStyleCnt="0"/>
      <dgm:spPr/>
    </dgm:pt>
    <dgm:pt modelId="{A9A9EDA5-E474-4DA3-96BE-79ECADADAE28}" type="pres">
      <dgm:prSet presAssocID="{08C32E39-0228-459E-A8F3-0A590293AD5A}" presName="vertThree" presStyleCnt="0"/>
      <dgm:spPr/>
    </dgm:pt>
    <dgm:pt modelId="{AE3E3C5F-25AA-43CE-978B-9E0B981BB874}" type="pres">
      <dgm:prSet presAssocID="{08C32E39-0228-459E-A8F3-0A590293AD5A}" presName="txThree" presStyleLbl="node3" presStyleIdx="0" presStyleCnt="3">
        <dgm:presLayoutVars>
          <dgm:chPref val="3"/>
        </dgm:presLayoutVars>
      </dgm:prSet>
      <dgm:spPr/>
    </dgm:pt>
    <dgm:pt modelId="{E9540433-58D3-49C0-AAFE-6F10F4C5E9FE}" type="pres">
      <dgm:prSet presAssocID="{08C32E39-0228-459E-A8F3-0A590293AD5A}" presName="horzThree" presStyleCnt="0"/>
      <dgm:spPr/>
    </dgm:pt>
    <dgm:pt modelId="{05064E5E-41E2-4ACD-9737-E79005B04137}" type="pres">
      <dgm:prSet presAssocID="{40769B05-ED8A-4D88-AC31-78869A2B9C62}" presName="sibSpaceThree" presStyleCnt="0"/>
      <dgm:spPr/>
    </dgm:pt>
    <dgm:pt modelId="{FBC4DDEF-4E3D-4C72-B6CF-54F9F63C63D3}" type="pres">
      <dgm:prSet presAssocID="{123C475E-87AC-41C9-8888-56CFD9C5050A}" presName="vertThree" presStyleCnt="0"/>
      <dgm:spPr/>
    </dgm:pt>
    <dgm:pt modelId="{FB20C5EA-E2D5-4FE3-AF4B-FE186BB16D0A}" type="pres">
      <dgm:prSet presAssocID="{123C475E-87AC-41C9-8888-56CFD9C5050A}" presName="txThree" presStyleLbl="node3" presStyleIdx="1" presStyleCnt="3">
        <dgm:presLayoutVars>
          <dgm:chPref val="3"/>
        </dgm:presLayoutVars>
      </dgm:prSet>
      <dgm:spPr/>
    </dgm:pt>
    <dgm:pt modelId="{8AF126A1-91CE-42DC-BB89-A6D55514FB12}" type="pres">
      <dgm:prSet presAssocID="{123C475E-87AC-41C9-8888-56CFD9C5050A}" presName="horzThree" presStyleCnt="0"/>
      <dgm:spPr/>
    </dgm:pt>
    <dgm:pt modelId="{17B88CD5-AEB9-44C1-8C3E-041B8591F7B4}" type="pres">
      <dgm:prSet presAssocID="{1171F5A0-55E5-4CBA-AA20-5FAF4A26665C}" presName="sibSpaceTwo" presStyleCnt="0"/>
      <dgm:spPr/>
    </dgm:pt>
    <dgm:pt modelId="{53F25A2F-8B9B-4351-8092-5CD0798D0BD1}" type="pres">
      <dgm:prSet presAssocID="{AB73C604-B9A5-4662-92DB-2CEB754E2845}" presName="vertTwo" presStyleCnt="0"/>
      <dgm:spPr/>
    </dgm:pt>
    <dgm:pt modelId="{6A043A92-15E2-45BE-9A32-A20B23A76C0B}" type="pres">
      <dgm:prSet presAssocID="{AB73C604-B9A5-4662-92DB-2CEB754E2845}" presName="txTwo" presStyleLbl="node2" presStyleIdx="1" presStyleCnt="2" custLinFactNeighborX="47672" custLinFactNeighborY="12753">
        <dgm:presLayoutVars>
          <dgm:chPref val="3"/>
        </dgm:presLayoutVars>
      </dgm:prSet>
      <dgm:spPr/>
    </dgm:pt>
    <dgm:pt modelId="{A2C101B6-111A-4C42-8DC3-D2A4CA520279}" type="pres">
      <dgm:prSet presAssocID="{AB73C604-B9A5-4662-92DB-2CEB754E2845}" presName="parTransTwo" presStyleCnt="0"/>
      <dgm:spPr/>
    </dgm:pt>
    <dgm:pt modelId="{01630FD9-C446-4A2B-96BD-32554E39FF95}" type="pres">
      <dgm:prSet presAssocID="{AB73C604-B9A5-4662-92DB-2CEB754E2845}" presName="horzTwo" presStyleCnt="0"/>
      <dgm:spPr/>
    </dgm:pt>
    <dgm:pt modelId="{5812A0D2-9471-4B55-99D4-A87B02E254C7}" type="pres">
      <dgm:prSet presAssocID="{292675E5-91BD-4CB4-BFA0-0B1E51B5A397}" presName="vertThree" presStyleCnt="0"/>
      <dgm:spPr/>
    </dgm:pt>
    <dgm:pt modelId="{4F35E2E3-984A-4D7E-88CE-D4D62E8758D1}" type="pres">
      <dgm:prSet presAssocID="{292675E5-91BD-4CB4-BFA0-0B1E51B5A397}" presName="txThree" presStyleLbl="node3" presStyleIdx="2" presStyleCnt="3">
        <dgm:presLayoutVars>
          <dgm:chPref val="3"/>
        </dgm:presLayoutVars>
      </dgm:prSet>
      <dgm:spPr/>
    </dgm:pt>
    <dgm:pt modelId="{80B0B177-FA10-4542-8E73-F7960AD96558}" type="pres">
      <dgm:prSet presAssocID="{292675E5-91BD-4CB4-BFA0-0B1E51B5A397}" presName="horzThree" presStyleCnt="0"/>
      <dgm:spPr/>
    </dgm:pt>
  </dgm:ptLst>
  <dgm:cxnLst>
    <dgm:cxn modelId="{A4A17012-C6A8-4782-BD37-863874FB8F28}" srcId="{B72A4289-02C4-474D-A6DF-F6AF3EF9961A}" destId="{08C32E39-0228-459E-A8F3-0A590293AD5A}" srcOrd="0" destOrd="0" parTransId="{740CE014-D2D9-4496-98F9-3F77D6601396}" sibTransId="{40769B05-ED8A-4D88-AC31-78869A2B9C62}"/>
    <dgm:cxn modelId="{F417CD13-77E9-4066-8B77-21DE44D8A2D5}" srcId="{B72A4289-02C4-474D-A6DF-F6AF3EF9961A}" destId="{123C475E-87AC-41C9-8888-56CFD9C5050A}" srcOrd="1" destOrd="0" parTransId="{032815B7-E37A-44B8-BEA6-B7605EA8FB62}" sibTransId="{734105E7-F8DF-4594-B87B-97D93F4B8972}"/>
    <dgm:cxn modelId="{72777920-8AB9-F544-80A2-5E7EEB17C9B9}" type="presOf" srcId="{4838D32A-5A3D-46DC-A56E-BB132005EAE5}" destId="{12781924-5FD1-472F-A8ED-0229D0EB2E5A}" srcOrd="0" destOrd="0" presId="urn:microsoft.com/office/officeart/2005/8/layout/hierarchy4"/>
    <dgm:cxn modelId="{ED9DC030-8E1E-984E-BD86-DE8309CDA04F}" type="presOf" srcId="{3EC9A00A-92F1-4E9B-A3B2-8282D631BEA8}" destId="{41B8EC9A-0DC3-4D3F-8CDC-C99CEC5A9B12}" srcOrd="0" destOrd="0" presId="urn:microsoft.com/office/officeart/2005/8/layout/hierarchy4"/>
    <dgm:cxn modelId="{D5EC8E5C-BD05-4DCA-9FB4-1DFF844A22A7}" srcId="{3EC9A00A-92F1-4E9B-A3B2-8282D631BEA8}" destId="{B72A4289-02C4-474D-A6DF-F6AF3EF9961A}" srcOrd="0" destOrd="0" parTransId="{F40B863C-1F30-4A80-B6FB-98D5D4A466D1}" sibTransId="{1171F5A0-55E5-4CBA-AA20-5FAF4A26665C}"/>
    <dgm:cxn modelId="{6D59D745-F671-425A-B343-F1D536024C0E}" srcId="{4838D32A-5A3D-46DC-A56E-BB132005EAE5}" destId="{3EC9A00A-92F1-4E9B-A3B2-8282D631BEA8}" srcOrd="0" destOrd="0" parTransId="{967ABAA7-F5E8-4AD0-A38D-9423A116848D}" sibTransId="{BC35D6A2-B66A-49AE-B317-30853B526BC8}"/>
    <dgm:cxn modelId="{A06E8766-5EAF-4F61-A31F-02CD7D3F63EA}" srcId="{3EC9A00A-92F1-4E9B-A3B2-8282D631BEA8}" destId="{AB73C604-B9A5-4662-92DB-2CEB754E2845}" srcOrd="1" destOrd="0" parTransId="{DD8D0F18-6216-4BCD-A72F-E6DD3EC71C51}" sibTransId="{1AFDFADF-8CB5-4ABD-B1D8-9082C74D60D9}"/>
    <dgm:cxn modelId="{77318349-79F1-3344-BBF6-EF1C0656E039}" type="presOf" srcId="{AB73C604-B9A5-4662-92DB-2CEB754E2845}" destId="{6A043A92-15E2-45BE-9A32-A20B23A76C0B}" srcOrd="0" destOrd="0" presId="urn:microsoft.com/office/officeart/2005/8/layout/hierarchy4"/>
    <dgm:cxn modelId="{F773A0A9-9C80-A64F-87D7-993F69D63D12}" type="presOf" srcId="{08C32E39-0228-459E-A8F3-0A590293AD5A}" destId="{AE3E3C5F-25AA-43CE-978B-9E0B981BB874}" srcOrd="0" destOrd="0" presId="urn:microsoft.com/office/officeart/2005/8/layout/hierarchy4"/>
    <dgm:cxn modelId="{435F07AB-88B3-4B4C-BF35-D6AC765ADE26}" type="presOf" srcId="{292675E5-91BD-4CB4-BFA0-0B1E51B5A397}" destId="{4F35E2E3-984A-4D7E-88CE-D4D62E8758D1}" srcOrd="0" destOrd="0" presId="urn:microsoft.com/office/officeart/2005/8/layout/hierarchy4"/>
    <dgm:cxn modelId="{913B28B2-08F1-7F4B-81A9-00EC781B8D2D}" type="presOf" srcId="{B72A4289-02C4-474D-A6DF-F6AF3EF9961A}" destId="{1BA59B4A-905B-408D-BA81-2DC5533B6D6E}" srcOrd="0" destOrd="0" presId="urn:microsoft.com/office/officeart/2005/8/layout/hierarchy4"/>
    <dgm:cxn modelId="{8B6A91BB-356A-48D3-9CF3-13D9EDCD28DC}" srcId="{AB73C604-B9A5-4662-92DB-2CEB754E2845}" destId="{292675E5-91BD-4CB4-BFA0-0B1E51B5A397}" srcOrd="0" destOrd="0" parTransId="{1EDF4C03-A730-4890-AE46-0A5F1B47A15D}" sibTransId="{5ED8BC96-AE77-466E-80ED-381C8DD6EEA5}"/>
    <dgm:cxn modelId="{CEE253C7-DB8F-D742-AD4C-91B3B8ADB044}" type="presOf" srcId="{123C475E-87AC-41C9-8888-56CFD9C5050A}" destId="{FB20C5EA-E2D5-4FE3-AF4B-FE186BB16D0A}" srcOrd="0" destOrd="0" presId="urn:microsoft.com/office/officeart/2005/8/layout/hierarchy4"/>
    <dgm:cxn modelId="{DF050755-648D-A945-AD8E-212C9DF3CB27}" type="presParOf" srcId="{12781924-5FD1-472F-A8ED-0229D0EB2E5A}" destId="{933875B9-1F4A-488A-852E-F1A37AC31CE7}" srcOrd="0" destOrd="0" presId="urn:microsoft.com/office/officeart/2005/8/layout/hierarchy4"/>
    <dgm:cxn modelId="{52BA0293-5286-3D4F-B869-DE2363A59417}" type="presParOf" srcId="{933875B9-1F4A-488A-852E-F1A37AC31CE7}" destId="{41B8EC9A-0DC3-4D3F-8CDC-C99CEC5A9B12}" srcOrd="0" destOrd="0" presId="urn:microsoft.com/office/officeart/2005/8/layout/hierarchy4"/>
    <dgm:cxn modelId="{76E81D26-743F-804D-A837-9ABFBF26C1E2}" type="presParOf" srcId="{933875B9-1F4A-488A-852E-F1A37AC31CE7}" destId="{EEE19366-B8F6-46E5-9C60-41E351560EF7}" srcOrd="1" destOrd="0" presId="urn:microsoft.com/office/officeart/2005/8/layout/hierarchy4"/>
    <dgm:cxn modelId="{B36E5E3E-8B91-0B42-98E6-E1BDAA9F5E94}" type="presParOf" srcId="{933875B9-1F4A-488A-852E-F1A37AC31CE7}" destId="{452900B4-6462-43CD-9406-1EDF6B5DD52C}" srcOrd="2" destOrd="0" presId="urn:microsoft.com/office/officeart/2005/8/layout/hierarchy4"/>
    <dgm:cxn modelId="{E345A0D8-565C-A848-8702-360DFC6441BB}" type="presParOf" srcId="{452900B4-6462-43CD-9406-1EDF6B5DD52C}" destId="{F6FE68D3-A153-43E1-A3E8-187BD36D78DA}" srcOrd="0" destOrd="0" presId="urn:microsoft.com/office/officeart/2005/8/layout/hierarchy4"/>
    <dgm:cxn modelId="{27690033-2FDE-914F-8C2F-3B4E27663A66}" type="presParOf" srcId="{F6FE68D3-A153-43E1-A3E8-187BD36D78DA}" destId="{1BA59B4A-905B-408D-BA81-2DC5533B6D6E}" srcOrd="0" destOrd="0" presId="urn:microsoft.com/office/officeart/2005/8/layout/hierarchy4"/>
    <dgm:cxn modelId="{E8F62446-AA61-E447-9284-3A98E68E67AA}" type="presParOf" srcId="{F6FE68D3-A153-43E1-A3E8-187BD36D78DA}" destId="{AEB056F0-A65A-43FA-9976-44DFCCE4D743}" srcOrd="1" destOrd="0" presId="urn:microsoft.com/office/officeart/2005/8/layout/hierarchy4"/>
    <dgm:cxn modelId="{A2BBB02E-C7EF-0846-B6AC-81E450BD9172}" type="presParOf" srcId="{F6FE68D3-A153-43E1-A3E8-187BD36D78DA}" destId="{5836CCFA-8DDB-45DE-A29F-2B76212F93A2}" srcOrd="2" destOrd="0" presId="urn:microsoft.com/office/officeart/2005/8/layout/hierarchy4"/>
    <dgm:cxn modelId="{E1AF01B1-9E5A-1A44-8F7F-1954588E7442}" type="presParOf" srcId="{5836CCFA-8DDB-45DE-A29F-2B76212F93A2}" destId="{A9A9EDA5-E474-4DA3-96BE-79ECADADAE28}" srcOrd="0" destOrd="0" presId="urn:microsoft.com/office/officeart/2005/8/layout/hierarchy4"/>
    <dgm:cxn modelId="{D210601F-4D89-B54E-A012-4F4B61B1B57F}" type="presParOf" srcId="{A9A9EDA5-E474-4DA3-96BE-79ECADADAE28}" destId="{AE3E3C5F-25AA-43CE-978B-9E0B981BB874}" srcOrd="0" destOrd="0" presId="urn:microsoft.com/office/officeart/2005/8/layout/hierarchy4"/>
    <dgm:cxn modelId="{D6683876-71B8-B747-A08E-E44A09F192DA}" type="presParOf" srcId="{A9A9EDA5-E474-4DA3-96BE-79ECADADAE28}" destId="{E9540433-58D3-49C0-AAFE-6F10F4C5E9FE}" srcOrd="1" destOrd="0" presId="urn:microsoft.com/office/officeart/2005/8/layout/hierarchy4"/>
    <dgm:cxn modelId="{16DFBF47-6D48-554D-B150-BEC5A6C7FE20}" type="presParOf" srcId="{5836CCFA-8DDB-45DE-A29F-2B76212F93A2}" destId="{05064E5E-41E2-4ACD-9737-E79005B04137}" srcOrd="1" destOrd="0" presId="urn:microsoft.com/office/officeart/2005/8/layout/hierarchy4"/>
    <dgm:cxn modelId="{C0309A27-2E37-104F-B7A0-6C1AE2FC6846}" type="presParOf" srcId="{5836CCFA-8DDB-45DE-A29F-2B76212F93A2}" destId="{FBC4DDEF-4E3D-4C72-B6CF-54F9F63C63D3}" srcOrd="2" destOrd="0" presId="urn:microsoft.com/office/officeart/2005/8/layout/hierarchy4"/>
    <dgm:cxn modelId="{CE12B3E3-3C28-5746-89A7-80F0989AFBB0}" type="presParOf" srcId="{FBC4DDEF-4E3D-4C72-B6CF-54F9F63C63D3}" destId="{FB20C5EA-E2D5-4FE3-AF4B-FE186BB16D0A}" srcOrd="0" destOrd="0" presId="urn:microsoft.com/office/officeart/2005/8/layout/hierarchy4"/>
    <dgm:cxn modelId="{BDE588D5-3388-C749-BF4B-FB3BC8D072AF}" type="presParOf" srcId="{FBC4DDEF-4E3D-4C72-B6CF-54F9F63C63D3}" destId="{8AF126A1-91CE-42DC-BB89-A6D55514FB12}" srcOrd="1" destOrd="0" presId="urn:microsoft.com/office/officeart/2005/8/layout/hierarchy4"/>
    <dgm:cxn modelId="{FAD8B3EB-26E7-884D-9C85-ED2A5AD9258F}" type="presParOf" srcId="{452900B4-6462-43CD-9406-1EDF6B5DD52C}" destId="{17B88CD5-AEB9-44C1-8C3E-041B8591F7B4}" srcOrd="1" destOrd="0" presId="urn:microsoft.com/office/officeart/2005/8/layout/hierarchy4"/>
    <dgm:cxn modelId="{12ED4C97-71C0-BF44-A6EA-83C8D285CC6C}" type="presParOf" srcId="{452900B4-6462-43CD-9406-1EDF6B5DD52C}" destId="{53F25A2F-8B9B-4351-8092-5CD0798D0BD1}" srcOrd="2" destOrd="0" presId="urn:microsoft.com/office/officeart/2005/8/layout/hierarchy4"/>
    <dgm:cxn modelId="{82432234-05F7-D949-963D-A050AD5BEB2B}" type="presParOf" srcId="{53F25A2F-8B9B-4351-8092-5CD0798D0BD1}" destId="{6A043A92-15E2-45BE-9A32-A20B23A76C0B}" srcOrd="0" destOrd="0" presId="urn:microsoft.com/office/officeart/2005/8/layout/hierarchy4"/>
    <dgm:cxn modelId="{F3B9ED25-FEA4-AB48-8A7D-60260E32C769}" type="presParOf" srcId="{53F25A2F-8B9B-4351-8092-5CD0798D0BD1}" destId="{A2C101B6-111A-4C42-8DC3-D2A4CA520279}" srcOrd="1" destOrd="0" presId="urn:microsoft.com/office/officeart/2005/8/layout/hierarchy4"/>
    <dgm:cxn modelId="{F31C59C7-BE43-DA4F-B6DD-AD3FF68B0296}" type="presParOf" srcId="{53F25A2F-8B9B-4351-8092-5CD0798D0BD1}" destId="{01630FD9-C446-4A2B-96BD-32554E39FF95}" srcOrd="2" destOrd="0" presId="urn:microsoft.com/office/officeart/2005/8/layout/hierarchy4"/>
    <dgm:cxn modelId="{04D4D0FC-95C3-7E40-8146-B7F5D1EFFC95}" type="presParOf" srcId="{01630FD9-C446-4A2B-96BD-32554E39FF95}" destId="{5812A0D2-9471-4B55-99D4-A87B02E254C7}" srcOrd="0" destOrd="0" presId="urn:microsoft.com/office/officeart/2005/8/layout/hierarchy4"/>
    <dgm:cxn modelId="{FF4C3AC9-3FF0-0748-A53C-704D50D88ABD}" type="presParOf" srcId="{5812A0D2-9471-4B55-99D4-A87B02E254C7}" destId="{4F35E2E3-984A-4D7E-88CE-D4D62E8758D1}" srcOrd="0" destOrd="0" presId="urn:microsoft.com/office/officeart/2005/8/layout/hierarchy4"/>
    <dgm:cxn modelId="{D23AF44A-5AC3-4F48-980D-F0DD59960A88}" type="presParOf" srcId="{5812A0D2-9471-4B55-99D4-A87B02E254C7}" destId="{80B0B177-FA10-4542-8E73-F7960AD9655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A41154-B52A-4339-A9E8-574513E81FDF}" type="doc">
      <dgm:prSet loTypeId="urn:microsoft.com/office/officeart/2005/8/layout/pyramid3" loCatId="pyramid" qsTypeId="urn:microsoft.com/office/officeart/2005/8/quickstyle/simple1" qsCatId="simple" csTypeId="urn:microsoft.com/office/officeart/2005/8/colors/colorful3" csCatId="colorful" phldr="1"/>
      <dgm:spPr/>
    </dgm:pt>
    <dgm:pt modelId="{9C5220BD-D336-4E03-B2E9-595020C1A1F7}">
      <dgm:prSet phldrT="[Tekst]" custT="1"/>
      <dgm:spPr/>
      <dgm:t>
        <a:bodyPr/>
        <a:lstStyle/>
        <a:p>
          <a:pPr>
            <a:buFont typeface="Wingdings" panose="05000000000000000000" pitchFamily="2" charset="2"/>
            <a:buChar char="ü"/>
          </a:pPr>
          <a:r>
            <a:rPr lang="da-DK" sz="2000" b="1" dirty="0">
              <a:solidFill>
                <a:schemeClr val="bg1"/>
              </a:solidFill>
              <a:latin typeface="+mn-lt"/>
            </a:rPr>
            <a:t>Borgerens ret til at ‘se ind’ i forvaltningen og deltage og kontrollere forvaltningen</a:t>
          </a:r>
          <a:endParaRPr lang="da-DK" sz="2000" b="1" dirty="0">
            <a:solidFill>
              <a:schemeClr val="bg1"/>
            </a:solidFill>
          </a:endParaRPr>
        </a:p>
      </dgm:t>
    </dgm:pt>
    <dgm:pt modelId="{B7417CAD-B4B3-4C21-B67F-8953BF58AD05}" type="parTrans" cxnId="{0CBF3A2D-A061-4728-9A31-D2E11FE8AF0C}">
      <dgm:prSet/>
      <dgm:spPr/>
      <dgm:t>
        <a:bodyPr/>
        <a:lstStyle/>
        <a:p>
          <a:endParaRPr lang="da-DK"/>
        </a:p>
      </dgm:t>
    </dgm:pt>
    <dgm:pt modelId="{D0609DEC-4965-4076-B731-107FB4C593BA}" type="sibTrans" cxnId="{0CBF3A2D-A061-4728-9A31-D2E11FE8AF0C}">
      <dgm:prSet/>
      <dgm:spPr/>
      <dgm:t>
        <a:bodyPr/>
        <a:lstStyle/>
        <a:p>
          <a:endParaRPr lang="da-DK"/>
        </a:p>
      </dgm:t>
    </dgm:pt>
    <dgm:pt modelId="{FDF660E9-619A-4130-9A81-4A9113D1B7C6}">
      <dgm:prSet phldrT="[Tekst]" custT="1"/>
      <dgm:spPr/>
      <dgm:t>
        <a:bodyPr/>
        <a:lstStyle/>
        <a:p>
          <a:pPr>
            <a:buFont typeface="Wingdings" panose="05000000000000000000" pitchFamily="2" charset="2"/>
            <a:buChar char="ü"/>
          </a:pPr>
          <a:r>
            <a:rPr lang="da-DK" sz="2000" b="1" dirty="0">
              <a:solidFill>
                <a:schemeClr val="bg1"/>
              </a:solidFill>
              <a:latin typeface="+mn-lt"/>
            </a:rPr>
            <a:t>Borgerens retsstilling i forhold til forvaltningen når der skal træffes afgørelser.</a:t>
          </a:r>
          <a:endParaRPr lang="da-DK" sz="2000" b="1" dirty="0">
            <a:solidFill>
              <a:schemeClr val="bg1"/>
            </a:solidFill>
          </a:endParaRPr>
        </a:p>
      </dgm:t>
    </dgm:pt>
    <dgm:pt modelId="{66275080-604F-4554-AFA9-25B278935086}" type="parTrans" cxnId="{67C949C5-0FA6-44CC-A676-519CD951399B}">
      <dgm:prSet/>
      <dgm:spPr/>
      <dgm:t>
        <a:bodyPr/>
        <a:lstStyle/>
        <a:p>
          <a:endParaRPr lang="da-DK"/>
        </a:p>
      </dgm:t>
    </dgm:pt>
    <dgm:pt modelId="{6D2BF461-CA61-43CF-A914-99A32D9CC9D2}" type="sibTrans" cxnId="{67C949C5-0FA6-44CC-A676-519CD951399B}">
      <dgm:prSet/>
      <dgm:spPr/>
      <dgm:t>
        <a:bodyPr/>
        <a:lstStyle/>
        <a:p>
          <a:endParaRPr lang="da-DK"/>
        </a:p>
      </dgm:t>
    </dgm:pt>
    <dgm:pt modelId="{5D4D3268-6E42-4D9C-B2F1-7EC89A68E4A0}">
      <dgm:prSet phldrT="[Tekst]" custT="1"/>
      <dgm:spPr/>
      <dgm:t>
        <a:bodyPr/>
        <a:lstStyle/>
        <a:p>
          <a:pPr>
            <a:buFont typeface="Wingdings" panose="05000000000000000000" pitchFamily="2" charset="2"/>
            <a:buChar char="ü"/>
          </a:pPr>
          <a:r>
            <a:rPr lang="da-DK" sz="2000" b="1" dirty="0">
              <a:solidFill>
                <a:schemeClr val="bg1"/>
              </a:solidFill>
              <a:latin typeface="+mn-lt"/>
            </a:rPr>
            <a:t>Borgerens ret til at blive inddraget i sin sag.</a:t>
          </a:r>
          <a:endParaRPr lang="da-DK" sz="2000" b="1" dirty="0">
            <a:solidFill>
              <a:schemeClr val="bg1"/>
            </a:solidFill>
          </a:endParaRPr>
        </a:p>
      </dgm:t>
    </dgm:pt>
    <dgm:pt modelId="{9C8171B8-11C2-4BE6-AE27-F173F11F7637}" type="parTrans" cxnId="{6AAC0B65-C9D7-4A79-A204-5BA726EDF4D7}">
      <dgm:prSet/>
      <dgm:spPr/>
      <dgm:t>
        <a:bodyPr/>
        <a:lstStyle/>
        <a:p>
          <a:endParaRPr lang="da-DK"/>
        </a:p>
      </dgm:t>
    </dgm:pt>
    <dgm:pt modelId="{3DBBF2B8-3C14-4721-82CA-37F954B5F337}" type="sibTrans" cxnId="{6AAC0B65-C9D7-4A79-A204-5BA726EDF4D7}">
      <dgm:prSet/>
      <dgm:spPr/>
      <dgm:t>
        <a:bodyPr/>
        <a:lstStyle/>
        <a:p>
          <a:endParaRPr lang="da-DK"/>
        </a:p>
      </dgm:t>
    </dgm:pt>
    <dgm:pt modelId="{4C7411A3-3E7D-4739-AC55-26177467AED8}" type="pres">
      <dgm:prSet presAssocID="{4EA41154-B52A-4339-A9E8-574513E81FDF}" presName="Name0" presStyleCnt="0">
        <dgm:presLayoutVars>
          <dgm:dir/>
          <dgm:animLvl val="lvl"/>
          <dgm:resizeHandles val="exact"/>
        </dgm:presLayoutVars>
      </dgm:prSet>
      <dgm:spPr/>
    </dgm:pt>
    <dgm:pt modelId="{3B4584E0-1B51-4AFD-A22E-B13D382E23FC}" type="pres">
      <dgm:prSet presAssocID="{9C5220BD-D336-4E03-B2E9-595020C1A1F7}" presName="Name8" presStyleCnt="0"/>
      <dgm:spPr/>
    </dgm:pt>
    <dgm:pt modelId="{1D2BBA1D-B6A8-4AD5-9C4C-4AE1BC819F1C}" type="pres">
      <dgm:prSet presAssocID="{9C5220BD-D336-4E03-B2E9-595020C1A1F7}" presName="level" presStyleLbl="node1" presStyleIdx="0" presStyleCnt="3">
        <dgm:presLayoutVars>
          <dgm:chMax val="1"/>
          <dgm:bulletEnabled val="1"/>
        </dgm:presLayoutVars>
      </dgm:prSet>
      <dgm:spPr/>
    </dgm:pt>
    <dgm:pt modelId="{2EAD54D8-F67F-42D5-BAE3-BDBD7B0ACE2C}" type="pres">
      <dgm:prSet presAssocID="{9C5220BD-D336-4E03-B2E9-595020C1A1F7}" presName="levelTx" presStyleLbl="revTx" presStyleIdx="0" presStyleCnt="0">
        <dgm:presLayoutVars>
          <dgm:chMax val="1"/>
          <dgm:bulletEnabled val="1"/>
        </dgm:presLayoutVars>
      </dgm:prSet>
      <dgm:spPr/>
    </dgm:pt>
    <dgm:pt modelId="{D4F29F6F-AB1B-4514-A914-274A2BAA33B8}" type="pres">
      <dgm:prSet presAssocID="{FDF660E9-619A-4130-9A81-4A9113D1B7C6}" presName="Name8" presStyleCnt="0"/>
      <dgm:spPr/>
    </dgm:pt>
    <dgm:pt modelId="{3F02A5E6-FEC2-490E-85FE-BB36C5853AEA}" type="pres">
      <dgm:prSet presAssocID="{FDF660E9-619A-4130-9A81-4A9113D1B7C6}" presName="level" presStyleLbl="node1" presStyleIdx="1" presStyleCnt="3">
        <dgm:presLayoutVars>
          <dgm:chMax val="1"/>
          <dgm:bulletEnabled val="1"/>
        </dgm:presLayoutVars>
      </dgm:prSet>
      <dgm:spPr/>
    </dgm:pt>
    <dgm:pt modelId="{C7F6DC6F-302E-438E-A441-802821FCC203}" type="pres">
      <dgm:prSet presAssocID="{FDF660E9-619A-4130-9A81-4A9113D1B7C6}" presName="levelTx" presStyleLbl="revTx" presStyleIdx="0" presStyleCnt="0">
        <dgm:presLayoutVars>
          <dgm:chMax val="1"/>
          <dgm:bulletEnabled val="1"/>
        </dgm:presLayoutVars>
      </dgm:prSet>
      <dgm:spPr/>
    </dgm:pt>
    <dgm:pt modelId="{E7444C2C-F9FF-44A0-91AE-80339F9CCEF0}" type="pres">
      <dgm:prSet presAssocID="{5D4D3268-6E42-4D9C-B2F1-7EC89A68E4A0}" presName="Name8" presStyleCnt="0"/>
      <dgm:spPr/>
    </dgm:pt>
    <dgm:pt modelId="{BFAFE907-6789-4656-BBCE-D657F67ADD0E}" type="pres">
      <dgm:prSet presAssocID="{5D4D3268-6E42-4D9C-B2F1-7EC89A68E4A0}" presName="level" presStyleLbl="node1" presStyleIdx="2" presStyleCnt="3">
        <dgm:presLayoutVars>
          <dgm:chMax val="1"/>
          <dgm:bulletEnabled val="1"/>
        </dgm:presLayoutVars>
      </dgm:prSet>
      <dgm:spPr/>
    </dgm:pt>
    <dgm:pt modelId="{99BC817E-D0D2-43CF-B2C4-C572052F8C03}" type="pres">
      <dgm:prSet presAssocID="{5D4D3268-6E42-4D9C-B2F1-7EC89A68E4A0}" presName="levelTx" presStyleLbl="revTx" presStyleIdx="0" presStyleCnt="0">
        <dgm:presLayoutVars>
          <dgm:chMax val="1"/>
          <dgm:bulletEnabled val="1"/>
        </dgm:presLayoutVars>
      </dgm:prSet>
      <dgm:spPr/>
    </dgm:pt>
  </dgm:ptLst>
  <dgm:cxnLst>
    <dgm:cxn modelId="{107BEE19-5D26-3043-A28B-602B57A1B5F2}" type="presOf" srcId="{4EA41154-B52A-4339-A9E8-574513E81FDF}" destId="{4C7411A3-3E7D-4739-AC55-26177467AED8}" srcOrd="0" destOrd="0" presId="urn:microsoft.com/office/officeart/2005/8/layout/pyramid3"/>
    <dgm:cxn modelId="{0CBF3A2D-A061-4728-9A31-D2E11FE8AF0C}" srcId="{4EA41154-B52A-4339-A9E8-574513E81FDF}" destId="{9C5220BD-D336-4E03-B2E9-595020C1A1F7}" srcOrd="0" destOrd="0" parTransId="{B7417CAD-B4B3-4C21-B67F-8953BF58AD05}" sibTransId="{D0609DEC-4965-4076-B731-107FB4C593BA}"/>
    <dgm:cxn modelId="{1DEC0738-2757-A048-A4C3-BF711C133864}" type="presOf" srcId="{9C5220BD-D336-4E03-B2E9-595020C1A1F7}" destId="{2EAD54D8-F67F-42D5-BAE3-BDBD7B0ACE2C}" srcOrd="1" destOrd="0" presId="urn:microsoft.com/office/officeart/2005/8/layout/pyramid3"/>
    <dgm:cxn modelId="{F9592962-55CF-9045-B6EA-054785855DBE}" type="presOf" srcId="{FDF660E9-619A-4130-9A81-4A9113D1B7C6}" destId="{3F02A5E6-FEC2-490E-85FE-BB36C5853AEA}" srcOrd="0" destOrd="0" presId="urn:microsoft.com/office/officeart/2005/8/layout/pyramid3"/>
    <dgm:cxn modelId="{6AAC0B65-C9D7-4A79-A204-5BA726EDF4D7}" srcId="{4EA41154-B52A-4339-A9E8-574513E81FDF}" destId="{5D4D3268-6E42-4D9C-B2F1-7EC89A68E4A0}" srcOrd="2" destOrd="0" parTransId="{9C8171B8-11C2-4BE6-AE27-F173F11F7637}" sibTransId="{3DBBF2B8-3C14-4721-82CA-37F954B5F337}"/>
    <dgm:cxn modelId="{2A178973-1B0F-6C4B-8FDF-7A05FD31C7AA}" type="presOf" srcId="{5D4D3268-6E42-4D9C-B2F1-7EC89A68E4A0}" destId="{99BC817E-D0D2-43CF-B2C4-C572052F8C03}" srcOrd="1" destOrd="0" presId="urn:microsoft.com/office/officeart/2005/8/layout/pyramid3"/>
    <dgm:cxn modelId="{7BC33A8E-92BC-C64A-BFEF-515713C2275E}" type="presOf" srcId="{5D4D3268-6E42-4D9C-B2F1-7EC89A68E4A0}" destId="{BFAFE907-6789-4656-BBCE-D657F67ADD0E}" srcOrd="0" destOrd="0" presId="urn:microsoft.com/office/officeart/2005/8/layout/pyramid3"/>
    <dgm:cxn modelId="{5EC9768F-1595-C54D-A46C-1E5B9F65AFD4}" type="presOf" srcId="{FDF660E9-619A-4130-9A81-4A9113D1B7C6}" destId="{C7F6DC6F-302E-438E-A441-802821FCC203}" srcOrd="1" destOrd="0" presId="urn:microsoft.com/office/officeart/2005/8/layout/pyramid3"/>
    <dgm:cxn modelId="{8D5C91BF-DD1C-714D-8778-C30EC4D10FD6}" type="presOf" srcId="{9C5220BD-D336-4E03-B2E9-595020C1A1F7}" destId="{1D2BBA1D-B6A8-4AD5-9C4C-4AE1BC819F1C}" srcOrd="0" destOrd="0" presId="urn:microsoft.com/office/officeart/2005/8/layout/pyramid3"/>
    <dgm:cxn modelId="{67C949C5-0FA6-44CC-A676-519CD951399B}" srcId="{4EA41154-B52A-4339-A9E8-574513E81FDF}" destId="{FDF660E9-619A-4130-9A81-4A9113D1B7C6}" srcOrd="1" destOrd="0" parTransId="{66275080-604F-4554-AFA9-25B278935086}" sibTransId="{6D2BF461-CA61-43CF-A914-99A32D9CC9D2}"/>
    <dgm:cxn modelId="{461F524C-5A9D-0545-8611-EF423F056B77}" type="presParOf" srcId="{4C7411A3-3E7D-4739-AC55-26177467AED8}" destId="{3B4584E0-1B51-4AFD-A22E-B13D382E23FC}" srcOrd="0" destOrd="0" presId="urn:microsoft.com/office/officeart/2005/8/layout/pyramid3"/>
    <dgm:cxn modelId="{B4C3AAD9-F980-B149-B2F2-15788AEF61AC}" type="presParOf" srcId="{3B4584E0-1B51-4AFD-A22E-B13D382E23FC}" destId="{1D2BBA1D-B6A8-4AD5-9C4C-4AE1BC819F1C}" srcOrd="0" destOrd="0" presId="urn:microsoft.com/office/officeart/2005/8/layout/pyramid3"/>
    <dgm:cxn modelId="{E453ACC4-6D1A-C944-889E-38EC6EBEB660}" type="presParOf" srcId="{3B4584E0-1B51-4AFD-A22E-B13D382E23FC}" destId="{2EAD54D8-F67F-42D5-BAE3-BDBD7B0ACE2C}" srcOrd="1" destOrd="0" presId="urn:microsoft.com/office/officeart/2005/8/layout/pyramid3"/>
    <dgm:cxn modelId="{4F509CEF-CF02-3A4C-B690-B795EC3AB173}" type="presParOf" srcId="{4C7411A3-3E7D-4739-AC55-26177467AED8}" destId="{D4F29F6F-AB1B-4514-A914-274A2BAA33B8}" srcOrd="1" destOrd="0" presId="urn:microsoft.com/office/officeart/2005/8/layout/pyramid3"/>
    <dgm:cxn modelId="{F7BA5DC6-CA8F-F943-90A5-C738F8E23C71}" type="presParOf" srcId="{D4F29F6F-AB1B-4514-A914-274A2BAA33B8}" destId="{3F02A5E6-FEC2-490E-85FE-BB36C5853AEA}" srcOrd="0" destOrd="0" presId="urn:microsoft.com/office/officeart/2005/8/layout/pyramid3"/>
    <dgm:cxn modelId="{3A4A9CEC-D07E-A447-AEA7-8F5A7E752EEE}" type="presParOf" srcId="{D4F29F6F-AB1B-4514-A914-274A2BAA33B8}" destId="{C7F6DC6F-302E-438E-A441-802821FCC203}" srcOrd="1" destOrd="0" presId="urn:microsoft.com/office/officeart/2005/8/layout/pyramid3"/>
    <dgm:cxn modelId="{21121374-CE7D-7448-A470-4316ADA608E1}" type="presParOf" srcId="{4C7411A3-3E7D-4739-AC55-26177467AED8}" destId="{E7444C2C-F9FF-44A0-91AE-80339F9CCEF0}" srcOrd="2" destOrd="0" presId="urn:microsoft.com/office/officeart/2005/8/layout/pyramid3"/>
    <dgm:cxn modelId="{46A66C64-06EB-194A-ABEA-0DA85C449D31}" type="presParOf" srcId="{E7444C2C-F9FF-44A0-91AE-80339F9CCEF0}" destId="{BFAFE907-6789-4656-BBCE-D657F67ADD0E}" srcOrd="0" destOrd="0" presId="urn:microsoft.com/office/officeart/2005/8/layout/pyramid3"/>
    <dgm:cxn modelId="{FDE6723E-A347-474F-B7C3-1DACD9634295}" type="presParOf" srcId="{E7444C2C-F9FF-44A0-91AE-80339F9CCEF0}" destId="{99BC817E-D0D2-43CF-B2C4-C572052F8C0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8D32A-5A3D-46DC-A56E-BB132005EAE5}" type="doc">
      <dgm:prSet loTypeId="urn:microsoft.com/office/officeart/2005/8/layout/hierarchy4" loCatId="relationship" qsTypeId="urn:microsoft.com/office/officeart/2005/8/quickstyle/simple1" qsCatId="simple" csTypeId="urn:microsoft.com/office/officeart/2005/8/colors/accent3_5" csCatId="accent3" phldr="1"/>
      <dgm:spPr/>
      <dgm:t>
        <a:bodyPr/>
        <a:lstStyle/>
        <a:p>
          <a:endParaRPr lang="da-DK"/>
        </a:p>
      </dgm:t>
    </dgm:pt>
    <dgm:pt modelId="{3EC9A00A-92F1-4E9B-A3B2-8282D631BEA8}">
      <dgm:prSet phldrT="[Tekst]"/>
      <dgm:spPr/>
      <dgm:t>
        <a:bodyPr/>
        <a:lstStyle/>
        <a:p>
          <a:endParaRPr lang="da-DK" dirty="0">
            <a:solidFill>
              <a:schemeClr val="bg1"/>
            </a:solidFill>
          </a:endParaRPr>
        </a:p>
      </dgm:t>
    </dgm:pt>
    <dgm:pt modelId="{967ABAA7-F5E8-4AD0-A38D-9423A116848D}" type="parTrans" cxnId="{6D59D745-F671-425A-B343-F1D536024C0E}">
      <dgm:prSet/>
      <dgm:spPr/>
      <dgm:t>
        <a:bodyPr/>
        <a:lstStyle/>
        <a:p>
          <a:endParaRPr lang="da-DK"/>
        </a:p>
      </dgm:t>
    </dgm:pt>
    <dgm:pt modelId="{BC35D6A2-B66A-49AE-B317-30853B526BC8}" type="sibTrans" cxnId="{6D59D745-F671-425A-B343-F1D536024C0E}">
      <dgm:prSet/>
      <dgm:spPr/>
      <dgm:t>
        <a:bodyPr/>
        <a:lstStyle/>
        <a:p>
          <a:endParaRPr lang="da-DK"/>
        </a:p>
      </dgm:t>
    </dgm:pt>
    <dgm:pt modelId="{B72A4289-02C4-474D-A6DF-F6AF3EF9961A}">
      <dgm:prSet phldrT="[Tekst]" custT="1"/>
      <dgm:spPr/>
      <dgm:t>
        <a:bodyPr/>
        <a:lstStyle/>
        <a:p>
          <a:endParaRPr lang="da-DK" sz="1100" dirty="0">
            <a:solidFill>
              <a:schemeClr val="bg1"/>
            </a:solidFill>
          </a:endParaRPr>
        </a:p>
      </dgm:t>
    </dgm:pt>
    <dgm:pt modelId="{F40B863C-1F30-4A80-B6FB-98D5D4A466D1}" type="parTrans" cxnId="{D5EC8E5C-BD05-4DCA-9FB4-1DFF844A22A7}">
      <dgm:prSet/>
      <dgm:spPr/>
      <dgm:t>
        <a:bodyPr/>
        <a:lstStyle/>
        <a:p>
          <a:endParaRPr lang="da-DK"/>
        </a:p>
      </dgm:t>
    </dgm:pt>
    <dgm:pt modelId="{1171F5A0-55E5-4CBA-AA20-5FAF4A26665C}" type="sibTrans" cxnId="{D5EC8E5C-BD05-4DCA-9FB4-1DFF844A22A7}">
      <dgm:prSet/>
      <dgm:spPr/>
      <dgm:t>
        <a:bodyPr/>
        <a:lstStyle/>
        <a:p>
          <a:endParaRPr lang="da-DK"/>
        </a:p>
      </dgm:t>
    </dgm:pt>
    <dgm:pt modelId="{08C32E39-0228-459E-A8F3-0A590293AD5A}">
      <dgm:prSet phldrT="[Tekst]"/>
      <dgm:spPr/>
      <dgm:t>
        <a:bodyPr/>
        <a:lstStyle/>
        <a:p>
          <a:endParaRPr lang="da-DK" dirty="0">
            <a:solidFill>
              <a:schemeClr val="bg1"/>
            </a:solidFill>
          </a:endParaRPr>
        </a:p>
      </dgm:t>
    </dgm:pt>
    <dgm:pt modelId="{740CE014-D2D9-4496-98F9-3F77D6601396}" type="parTrans" cxnId="{A4A17012-C6A8-4782-BD37-863874FB8F28}">
      <dgm:prSet/>
      <dgm:spPr/>
      <dgm:t>
        <a:bodyPr/>
        <a:lstStyle/>
        <a:p>
          <a:endParaRPr lang="da-DK"/>
        </a:p>
      </dgm:t>
    </dgm:pt>
    <dgm:pt modelId="{40769B05-ED8A-4D88-AC31-78869A2B9C62}" type="sibTrans" cxnId="{A4A17012-C6A8-4782-BD37-863874FB8F28}">
      <dgm:prSet/>
      <dgm:spPr/>
      <dgm:t>
        <a:bodyPr/>
        <a:lstStyle/>
        <a:p>
          <a:endParaRPr lang="da-DK"/>
        </a:p>
      </dgm:t>
    </dgm:pt>
    <dgm:pt modelId="{123C475E-87AC-41C9-8888-56CFD9C5050A}">
      <dgm:prSet phldrT="[Tekst]"/>
      <dgm:spPr/>
      <dgm:t>
        <a:bodyPr/>
        <a:lstStyle/>
        <a:p>
          <a:endParaRPr lang="da-DK" dirty="0">
            <a:solidFill>
              <a:schemeClr val="bg1"/>
            </a:solidFill>
          </a:endParaRPr>
        </a:p>
      </dgm:t>
    </dgm:pt>
    <dgm:pt modelId="{032815B7-E37A-44B8-BEA6-B7605EA8FB62}" type="parTrans" cxnId="{F417CD13-77E9-4066-8B77-21DE44D8A2D5}">
      <dgm:prSet/>
      <dgm:spPr/>
      <dgm:t>
        <a:bodyPr/>
        <a:lstStyle/>
        <a:p>
          <a:endParaRPr lang="da-DK"/>
        </a:p>
      </dgm:t>
    </dgm:pt>
    <dgm:pt modelId="{734105E7-F8DF-4594-B87B-97D93F4B8972}" type="sibTrans" cxnId="{F417CD13-77E9-4066-8B77-21DE44D8A2D5}">
      <dgm:prSet/>
      <dgm:spPr/>
      <dgm:t>
        <a:bodyPr/>
        <a:lstStyle/>
        <a:p>
          <a:endParaRPr lang="da-DK"/>
        </a:p>
      </dgm:t>
    </dgm:pt>
    <dgm:pt modelId="{AB73C604-B9A5-4662-92DB-2CEB754E2845}">
      <dgm:prSet phldrT="[Tekst]" custT="1"/>
      <dgm:spPr/>
      <dgm:t>
        <a:bodyPr/>
        <a:lstStyle/>
        <a:p>
          <a:r>
            <a:rPr lang="da-DK" sz="2400" dirty="0">
              <a:solidFill>
                <a:schemeClr val="bg1"/>
              </a:solidFill>
            </a:rPr>
            <a:t>§§§§</a:t>
          </a:r>
          <a:endParaRPr lang="da-DK" sz="1300" dirty="0">
            <a:solidFill>
              <a:schemeClr val="bg1"/>
            </a:solidFill>
          </a:endParaRPr>
        </a:p>
      </dgm:t>
    </dgm:pt>
    <dgm:pt modelId="{DD8D0F18-6216-4BCD-A72F-E6DD3EC71C51}" type="parTrans" cxnId="{A06E8766-5EAF-4F61-A31F-02CD7D3F63EA}">
      <dgm:prSet/>
      <dgm:spPr/>
      <dgm:t>
        <a:bodyPr/>
        <a:lstStyle/>
        <a:p>
          <a:endParaRPr lang="da-DK"/>
        </a:p>
      </dgm:t>
    </dgm:pt>
    <dgm:pt modelId="{1AFDFADF-8CB5-4ABD-B1D8-9082C74D60D9}" type="sibTrans" cxnId="{A06E8766-5EAF-4F61-A31F-02CD7D3F63EA}">
      <dgm:prSet/>
      <dgm:spPr/>
      <dgm:t>
        <a:bodyPr/>
        <a:lstStyle/>
        <a:p>
          <a:endParaRPr lang="da-DK"/>
        </a:p>
      </dgm:t>
    </dgm:pt>
    <dgm:pt modelId="{292675E5-91BD-4CB4-BFA0-0B1E51B5A397}">
      <dgm:prSet phldrT="[Tekst]"/>
      <dgm:spPr/>
      <dgm:t>
        <a:bodyPr/>
        <a:lstStyle/>
        <a:p>
          <a:endParaRPr lang="da-DK" dirty="0">
            <a:solidFill>
              <a:schemeClr val="bg1"/>
            </a:solidFill>
          </a:endParaRPr>
        </a:p>
      </dgm:t>
    </dgm:pt>
    <dgm:pt modelId="{1EDF4C03-A730-4890-AE46-0A5F1B47A15D}" type="parTrans" cxnId="{8B6A91BB-356A-48D3-9CF3-13D9EDCD28DC}">
      <dgm:prSet/>
      <dgm:spPr/>
      <dgm:t>
        <a:bodyPr/>
        <a:lstStyle/>
        <a:p>
          <a:endParaRPr lang="da-DK"/>
        </a:p>
      </dgm:t>
    </dgm:pt>
    <dgm:pt modelId="{5ED8BC96-AE77-466E-80ED-381C8DD6EEA5}" type="sibTrans" cxnId="{8B6A91BB-356A-48D3-9CF3-13D9EDCD28DC}">
      <dgm:prSet/>
      <dgm:spPr/>
      <dgm:t>
        <a:bodyPr/>
        <a:lstStyle/>
        <a:p>
          <a:endParaRPr lang="da-DK"/>
        </a:p>
      </dgm:t>
    </dgm:pt>
    <dgm:pt modelId="{12781924-5FD1-472F-A8ED-0229D0EB2E5A}" type="pres">
      <dgm:prSet presAssocID="{4838D32A-5A3D-46DC-A56E-BB132005EAE5}" presName="Name0" presStyleCnt="0">
        <dgm:presLayoutVars>
          <dgm:chPref val="1"/>
          <dgm:dir/>
          <dgm:animOne val="branch"/>
          <dgm:animLvl val="lvl"/>
          <dgm:resizeHandles/>
        </dgm:presLayoutVars>
      </dgm:prSet>
      <dgm:spPr/>
    </dgm:pt>
    <dgm:pt modelId="{933875B9-1F4A-488A-852E-F1A37AC31CE7}" type="pres">
      <dgm:prSet presAssocID="{3EC9A00A-92F1-4E9B-A3B2-8282D631BEA8}" presName="vertOne" presStyleCnt="0"/>
      <dgm:spPr/>
    </dgm:pt>
    <dgm:pt modelId="{41B8EC9A-0DC3-4D3F-8CDC-C99CEC5A9B12}" type="pres">
      <dgm:prSet presAssocID="{3EC9A00A-92F1-4E9B-A3B2-8282D631BEA8}" presName="txOne" presStyleLbl="node0" presStyleIdx="0" presStyleCnt="1">
        <dgm:presLayoutVars>
          <dgm:chPref val="3"/>
        </dgm:presLayoutVars>
      </dgm:prSet>
      <dgm:spPr/>
    </dgm:pt>
    <dgm:pt modelId="{EEE19366-B8F6-46E5-9C60-41E351560EF7}" type="pres">
      <dgm:prSet presAssocID="{3EC9A00A-92F1-4E9B-A3B2-8282D631BEA8}" presName="parTransOne" presStyleCnt="0"/>
      <dgm:spPr/>
    </dgm:pt>
    <dgm:pt modelId="{452900B4-6462-43CD-9406-1EDF6B5DD52C}" type="pres">
      <dgm:prSet presAssocID="{3EC9A00A-92F1-4E9B-A3B2-8282D631BEA8}" presName="horzOne" presStyleCnt="0"/>
      <dgm:spPr/>
    </dgm:pt>
    <dgm:pt modelId="{F6FE68D3-A153-43E1-A3E8-187BD36D78DA}" type="pres">
      <dgm:prSet presAssocID="{B72A4289-02C4-474D-A6DF-F6AF3EF9961A}" presName="vertTwo" presStyleCnt="0"/>
      <dgm:spPr/>
    </dgm:pt>
    <dgm:pt modelId="{1BA59B4A-905B-408D-BA81-2DC5533B6D6E}" type="pres">
      <dgm:prSet presAssocID="{B72A4289-02C4-474D-A6DF-F6AF3EF9961A}" presName="txTwo" presStyleLbl="node2" presStyleIdx="0" presStyleCnt="2">
        <dgm:presLayoutVars>
          <dgm:chPref val="3"/>
        </dgm:presLayoutVars>
      </dgm:prSet>
      <dgm:spPr/>
    </dgm:pt>
    <dgm:pt modelId="{AEB056F0-A65A-43FA-9976-44DFCCE4D743}" type="pres">
      <dgm:prSet presAssocID="{B72A4289-02C4-474D-A6DF-F6AF3EF9961A}" presName="parTransTwo" presStyleCnt="0"/>
      <dgm:spPr/>
    </dgm:pt>
    <dgm:pt modelId="{5836CCFA-8DDB-45DE-A29F-2B76212F93A2}" type="pres">
      <dgm:prSet presAssocID="{B72A4289-02C4-474D-A6DF-F6AF3EF9961A}" presName="horzTwo" presStyleCnt="0"/>
      <dgm:spPr/>
    </dgm:pt>
    <dgm:pt modelId="{A9A9EDA5-E474-4DA3-96BE-79ECADADAE28}" type="pres">
      <dgm:prSet presAssocID="{08C32E39-0228-459E-A8F3-0A590293AD5A}" presName="vertThree" presStyleCnt="0"/>
      <dgm:spPr/>
    </dgm:pt>
    <dgm:pt modelId="{AE3E3C5F-25AA-43CE-978B-9E0B981BB874}" type="pres">
      <dgm:prSet presAssocID="{08C32E39-0228-459E-A8F3-0A590293AD5A}" presName="txThree" presStyleLbl="node3" presStyleIdx="0" presStyleCnt="3">
        <dgm:presLayoutVars>
          <dgm:chPref val="3"/>
        </dgm:presLayoutVars>
      </dgm:prSet>
      <dgm:spPr/>
    </dgm:pt>
    <dgm:pt modelId="{E9540433-58D3-49C0-AAFE-6F10F4C5E9FE}" type="pres">
      <dgm:prSet presAssocID="{08C32E39-0228-459E-A8F3-0A590293AD5A}" presName="horzThree" presStyleCnt="0"/>
      <dgm:spPr/>
    </dgm:pt>
    <dgm:pt modelId="{05064E5E-41E2-4ACD-9737-E79005B04137}" type="pres">
      <dgm:prSet presAssocID="{40769B05-ED8A-4D88-AC31-78869A2B9C62}" presName="sibSpaceThree" presStyleCnt="0"/>
      <dgm:spPr/>
    </dgm:pt>
    <dgm:pt modelId="{FBC4DDEF-4E3D-4C72-B6CF-54F9F63C63D3}" type="pres">
      <dgm:prSet presAssocID="{123C475E-87AC-41C9-8888-56CFD9C5050A}" presName="vertThree" presStyleCnt="0"/>
      <dgm:spPr/>
    </dgm:pt>
    <dgm:pt modelId="{FB20C5EA-E2D5-4FE3-AF4B-FE186BB16D0A}" type="pres">
      <dgm:prSet presAssocID="{123C475E-87AC-41C9-8888-56CFD9C5050A}" presName="txThree" presStyleLbl="node3" presStyleIdx="1" presStyleCnt="3">
        <dgm:presLayoutVars>
          <dgm:chPref val="3"/>
        </dgm:presLayoutVars>
      </dgm:prSet>
      <dgm:spPr/>
    </dgm:pt>
    <dgm:pt modelId="{8AF126A1-91CE-42DC-BB89-A6D55514FB12}" type="pres">
      <dgm:prSet presAssocID="{123C475E-87AC-41C9-8888-56CFD9C5050A}" presName="horzThree" presStyleCnt="0"/>
      <dgm:spPr/>
    </dgm:pt>
    <dgm:pt modelId="{17B88CD5-AEB9-44C1-8C3E-041B8591F7B4}" type="pres">
      <dgm:prSet presAssocID="{1171F5A0-55E5-4CBA-AA20-5FAF4A26665C}" presName="sibSpaceTwo" presStyleCnt="0"/>
      <dgm:spPr/>
    </dgm:pt>
    <dgm:pt modelId="{53F25A2F-8B9B-4351-8092-5CD0798D0BD1}" type="pres">
      <dgm:prSet presAssocID="{AB73C604-B9A5-4662-92DB-2CEB754E2845}" presName="vertTwo" presStyleCnt="0"/>
      <dgm:spPr/>
    </dgm:pt>
    <dgm:pt modelId="{6A043A92-15E2-45BE-9A32-A20B23A76C0B}" type="pres">
      <dgm:prSet presAssocID="{AB73C604-B9A5-4662-92DB-2CEB754E2845}" presName="txTwo" presStyleLbl="node2" presStyleIdx="1" presStyleCnt="2" custLinFactNeighborX="47672" custLinFactNeighborY="12753">
        <dgm:presLayoutVars>
          <dgm:chPref val="3"/>
        </dgm:presLayoutVars>
      </dgm:prSet>
      <dgm:spPr/>
    </dgm:pt>
    <dgm:pt modelId="{A2C101B6-111A-4C42-8DC3-D2A4CA520279}" type="pres">
      <dgm:prSet presAssocID="{AB73C604-B9A5-4662-92DB-2CEB754E2845}" presName="parTransTwo" presStyleCnt="0"/>
      <dgm:spPr/>
    </dgm:pt>
    <dgm:pt modelId="{01630FD9-C446-4A2B-96BD-32554E39FF95}" type="pres">
      <dgm:prSet presAssocID="{AB73C604-B9A5-4662-92DB-2CEB754E2845}" presName="horzTwo" presStyleCnt="0"/>
      <dgm:spPr/>
    </dgm:pt>
    <dgm:pt modelId="{5812A0D2-9471-4B55-99D4-A87B02E254C7}" type="pres">
      <dgm:prSet presAssocID="{292675E5-91BD-4CB4-BFA0-0B1E51B5A397}" presName="vertThree" presStyleCnt="0"/>
      <dgm:spPr/>
    </dgm:pt>
    <dgm:pt modelId="{4F35E2E3-984A-4D7E-88CE-D4D62E8758D1}" type="pres">
      <dgm:prSet presAssocID="{292675E5-91BD-4CB4-BFA0-0B1E51B5A397}" presName="txThree" presStyleLbl="node3" presStyleIdx="2" presStyleCnt="3">
        <dgm:presLayoutVars>
          <dgm:chPref val="3"/>
        </dgm:presLayoutVars>
      </dgm:prSet>
      <dgm:spPr/>
    </dgm:pt>
    <dgm:pt modelId="{80B0B177-FA10-4542-8E73-F7960AD96558}" type="pres">
      <dgm:prSet presAssocID="{292675E5-91BD-4CB4-BFA0-0B1E51B5A397}" presName="horzThree" presStyleCnt="0"/>
      <dgm:spPr/>
    </dgm:pt>
  </dgm:ptLst>
  <dgm:cxnLst>
    <dgm:cxn modelId="{A4A17012-C6A8-4782-BD37-863874FB8F28}" srcId="{B72A4289-02C4-474D-A6DF-F6AF3EF9961A}" destId="{08C32E39-0228-459E-A8F3-0A590293AD5A}" srcOrd="0" destOrd="0" parTransId="{740CE014-D2D9-4496-98F9-3F77D6601396}" sibTransId="{40769B05-ED8A-4D88-AC31-78869A2B9C62}"/>
    <dgm:cxn modelId="{F417CD13-77E9-4066-8B77-21DE44D8A2D5}" srcId="{B72A4289-02C4-474D-A6DF-F6AF3EF9961A}" destId="{123C475E-87AC-41C9-8888-56CFD9C5050A}" srcOrd="1" destOrd="0" parTransId="{032815B7-E37A-44B8-BEA6-B7605EA8FB62}" sibTransId="{734105E7-F8DF-4594-B87B-97D93F4B8972}"/>
    <dgm:cxn modelId="{72777920-8AB9-F544-80A2-5E7EEB17C9B9}" type="presOf" srcId="{4838D32A-5A3D-46DC-A56E-BB132005EAE5}" destId="{12781924-5FD1-472F-A8ED-0229D0EB2E5A}" srcOrd="0" destOrd="0" presId="urn:microsoft.com/office/officeart/2005/8/layout/hierarchy4"/>
    <dgm:cxn modelId="{ED9DC030-8E1E-984E-BD86-DE8309CDA04F}" type="presOf" srcId="{3EC9A00A-92F1-4E9B-A3B2-8282D631BEA8}" destId="{41B8EC9A-0DC3-4D3F-8CDC-C99CEC5A9B12}" srcOrd="0" destOrd="0" presId="urn:microsoft.com/office/officeart/2005/8/layout/hierarchy4"/>
    <dgm:cxn modelId="{D5EC8E5C-BD05-4DCA-9FB4-1DFF844A22A7}" srcId="{3EC9A00A-92F1-4E9B-A3B2-8282D631BEA8}" destId="{B72A4289-02C4-474D-A6DF-F6AF3EF9961A}" srcOrd="0" destOrd="0" parTransId="{F40B863C-1F30-4A80-B6FB-98D5D4A466D1}" sibTransId="{1171F5A0-55E5-4CBA-AA20-5FAF4A26665C}"/>
    <dgm:cxn modelId="{6D59D745-F671-425A-B343-F1D536024C0E}" srcId="{4838D32A-5A3D-46DC-A56E-BB132005EAE5}" destId="{3EC9A00A-92F1-4E9B-A3B2-8282D631BEA8}" srcOrd="0" destOrd="0" parTransId="{967ABAA7-F5E8-4AD0-A38D-9423A116848D}" sibTransId="{BC35D6A2-B66A-49AE-B317-30853B526BC8}"/>
    <dgm:cxn modelId="{A06E8766-5EAF-4F61-A31F-02CD7D3F63EA}" srcId="{3EC9A00A-92F1-4E9B-A3B2-8282D631BEA8}" destId="{AB73C604-B9A5-4662-92DB-2CEB754E2845}" srcOrd="1" destOrd="0" parTransId="{DD8D0F18-6216-4BCD-A72F-E6DD3EC71C51}" sibTransId="{1AFDFADF-8CB5-4ABD-B1D8-9082C74D60D9}"/>
    <dgm:cxn modelId="{77318349-79F1-3344-BBF6-EF1C0656E039}" type="presOf" srcId="{AB73C604-B9A5-4662-92DB-2CEB754E2845}" destId="{6A043A92-15E2-45BE-9A32-A20B23A76C0B}" srcOrd="0" destOrd="0" presId="urn:microsoft.com/office/officeart/2005/8/layout/hierarchy4"/>
    <dgm:cxn modelId="{F773A0A9-9C80-A64F-87D7-993F69D63D12}" type="presOf" srcId="{08C32E39-0228-459E-A8F3-0A590293AD5A}" destId="{AE3E3C5F-25AA-43CE-978B-9E0B981BB874}" srcOrd="0" destOrd="0" presId="urn:microsoft.com/office/officeart/2005/8/layout/hierarchy4"/>
    <dgm:cxn modelId="{435F07AB-88B3-4B4C-BF35-D6AC765ADE26}" type="presOf" srcId="{292675E5-91BD-4CB4-BFA0-0B1E51B5A397}" destId="{4F35E2E3-984A-4D7E-88CE-D4D62E8758D1}" srcOrd="0" destOrd="0" presId="urn:microsoft.com/office/officeart/2005/8/layout/hierarchy4"/>
    <dgm:cxn modelId="{913B28B2-08F1-7F4B-81A9-00EC781B8D2D}" type="presOf" srcId="{B72A4289-02C4-474D-A6DF-F6AF3EF9961A}" destId="{1BA59B4A-905B-408D-BA81-2DC5533B6D6E}" srcOrd="0" destOrd="0" presId="urn:microsoft.com/office/officeart/2005/8/layout/hierarchy4"/>
    <dgm:cxn modelId="{8B6A91BB-356A-48D3-9CF3-13D9EDCD28DC}" srcId="{AB73C604-B9A5-4662-92DB-2CEB754E2845}" destId="{292675E5-91BD-4CB4-BFA0-0B1E51B5A397}" srcOrd="0" destOrd="0" parTransId="{1EDF4C03-A730-4890-AE46-0A5F1B47A15D}" sibTransId="{5ED8BC96-AE77-466E-80ED-381C8DD6EEA5}"/>
    <dgm:cxn modelId="{CEE253C7-DB8F-D742-AD4C-91B3B8ADB044}" type="presOf" srcId="{123C475E-87AC-41C9-8888-56CFD9C5050A}" destId="{FB20C5EA-E2D5-4FE3-AF4B-FE186BB16D0A}" srcOrd="0" destOrd="0" presId="urn:microsoft.com/office/officeart/2005/8/layout/hierarchy4"/>
    <dgm:cxn modelId="{DF050755-648D-A945-AD8E-212C9DF3CB27}" type="presParOf" srcId="{12781924-5FD1-472F-A8ED-0229D0EB2E5A}" destId="{933875B9-1F4A-488A-852E-F1A37AC31CE7}" srcOrd="0" destOrd="0" presId="urn:microsoft.com/office/officeart/2005/8/layout/hierarchy4"/>
    <dgm:cxn modelId="{52BA0293-5286-3D4F-B869-DE2363A59417}" type="presParOf" srcId="{933875B9-1F4A-488A-852E-F1A37AC31CE7}" destId="{41B8EC9A-0DC3-4D3F-8CDC-C99CEC5A9B12}" srcOrd="0" destOrd="0" presId="urn:microsoft.com/office/officeart/2005/8/layout/hierarchy4"/>
    <dgm:cxn modelId="{76E81D26-743F-804D-A837-9ABFBF26C1E2}" type="presParOf" srcId="{933875B9-1F4A-488A-852E-F1A37AC31CE7}" destId="{EEE19366-B8F6-46E5-9C60-41E351560EF7}" srcOrd="1" destOrd="0" presId="urn:microsoft.com/office/officeart/2005/8/layout/hierarchy4"/>
    <dgm:cxn modelId="{B36E5E3E-8B91-0B42-98E6-E1BDAA9F5E94}" type="presParOf" srcId="{933875B9-1F4A-488A-852E-F1A37AC31CE7}" destId="{452900B4-6462-43CD-9406-1EDF6B5DD52C}" srcOrd="2" destOrd="0" presId="urn:microsoft.com/office/officeart/2005/8/layout/hierarchy4"/>
    <dgm:cxn modelId="{E345A0D8-565C-A848-8702-360DFC6441BB}" type="presParOf" srcId="{452900B4-6462-43CD-9406-1EDF6B5DD52C}" destId="{F6FE68D3-A153-43E1-A3E8-187BD36D78DA}" srcOrd="0" destOrd="0" presId="urn:microsoft.com/office/officeart/2005/8/layout/hierarchy4"/>
    <dgm:cxn modelId="{27690033-2FDE-914F-8C2F-3B4E27663A66}" type="presParOf" srcId="{F6FE68D3-A153-43E1-A3E8-187BD36D78DA}" destId="{1BA59B4A-905B-408D-BA81-2DC5533B6D6E}" srcOrd="0" destOrd="0" presId="urn:microsoft.com/office/officeart/2005/8/layout/hierarchy4"/>
    <dgm:cxn modelId="{E8F62446-AA61-E447-9284-3A98E68E67AA}" type="presParOf" srcId="{F6FE68D3-A153-43E1-A3E8-187BD36D78DA}" destId="{AEB056F0-A65A-43FA-9976-44DFCCE4D743}" srcOrd="1" destOrd="0" presId="urn:microsoft.com/office/officeart/2005/8/layout/hierarchy4"/>
    <dgm:cxn modelId="{A2BBB02E-C7EF-0846-B6AC-81E450BD9172}" type="presParOf" srcId="{F6FE68D3-A153-43E1-A3E8-187BD36D78DA}" destId="{5836CCFA-8DDB-45DE-A29F-2B76212F93A2}" srcOrd="2" destOrd="0" presId="urn:microsoft.com/office/officeart/2005/8/layout/hierarchy4"/>
    <dgm:cxn modelId="{E1AF01B1-9E5A-1A44-8F7F-1954588E7442}" type="presParOf" srcId="{5836CCFA-8DDB-45DE-A29F-2B76212F93A2}" destId="{A9A9EDA5-E474-4DA3-96BE-79ECADADAE28}" srcOrd="0" destOrd="0" presId="urn:microsoft.com/office/officeart/2005/8/layout/hierarchy4"/>
    <dgm:cxn modelId="{D210601F-4D89-B54E-A012-4F4B61B1B57F}" type="presParOf" srcId="{A9A9EDA5-E474-4DA3-96BE-79ECADADAE28}" destId="{AE3E3C5F-25AA-43CE-978B-9E0B981BB874}" srcOrd="0" destOrd="0" presId="urn:microsoft.com/office/officeart/2005/8/layout/hierarchy4"/>
    <dgm:cxn modelId="{D6683876-71B8-B747-A08E-E44A09F192DA}" type="presParOf" srcId="{A9A9EDA5-E474-4DA3-96BE-79ECADADAE28}" destId="{E9540433-58D3-49C0-AAFE-6F10F4C5E9FE}" srcOrd="1" destOrd="0" presId="urn:microsoft.com/office/officeart/2005/8/layout/hierarchy4"/>
    <dgm:cxn modelId="{16DFBF47-6D48-554D-B150-BEC5A6C7FE20}" type="presParOf" srcId="{5836CCFA-8DDB-45DE-A29F-2B76212F93A2}" destId="{05064E5E-41E2-4ACD-9737-E79005B04137}" srcOrd="1" destOrd="0" presId="urn:microsoft.com/office/officeart/2005/8/layout/hierarchy4"/>
    <dgm:cxn modelId="{C0309A27-2E37-104F-B7A0-6C1AE2FC6846}" type="presParOf" srcId="{5836CCFA-8DDB-45DE-A29F-2B76212F93A2}" destId="{FBC4DDEF-4E3D-4C72-B6CF-54F9F63C63D3}" srcOrd="2" destOrd="0" presId="urn:microsoft.com/office/officeart/2005/8/layout/hierarchy4"/>
    <dgm:cxn modelId="{CE12B3E3-3C28-5746-89A7-80F0989AFBB0}" type="presParOf" srcId="{FBC4DDEF-4E3D-4C72-B6CF-54F9F63C63D3}" destId="{FB20C5EA-E2D5-4FE3-AF4B-FE186BB16D0A}" srcOrd="0" destOrd="0" presId="urn:microsoft.com/office/officeart/2005/8/layout/hierarchy4"/>
    <dgm:cxn modelId="{BDE588D5-3388-C749-BF4B-FB3BC8D072AF}" type="presParOf" srcId="{FBC4DDEF-4E3D-4C72-B6CF-54F9F63C63D3}" destId="{8AF126A1-91CE-42DC-BB89-A6D55514FB12}" srcOrd="1" destOrd="0" presId="urn:microsoft.com/office/officeart/2005/8/layout/hierarchy4"/>
    <dgm:cxn modelId="{FAD8B3EB-26E7-884D-9C85-ED2A5AD9258F}" type="presParOf" srcId="{452900B4-6462-43CD-9406-1EDF6B5DD52C}" destId="{17B88CD5-AEB9-44C1-8C3E-041B8591F7B4}" srcOrd="1" destOrd="0" presId="urn:microsoft.com/office/officeart/2005/8/layout/hierarchy4"/>
    <dgm:cxn modelId="{12ED4C97-71C0-BF44-A6EA-83C8D285CC6C}" type="presParOf" srcId="{452900B4-6462-43CD-9406-1EDF6B5DD52C}" destId="{53F25A2F-8B9B-4351-8092-5CD0798D0BD1}" srcOrd="2" destOrd="0" presId="urn:microsoft.com/office/officeart/2005/8/layout/hierarchy4"/>
    <dgm:cxn modelId="{82432234-05F7-D949-963D-A050AD5BEB2B}" type="presParOf" srcId="{53F25A2F-8B9B-4351-8092-5CD0798D0BD1}" destId="{6A043A92-15E2-45BE-9A32-A20B23A76C0B}" srcOrd="0" destOrd="0" presId="urn:microsoft.com/office/officeart/2005/8/layout/hierarchy4"/>
    <dgm:cxn modelId="{F3B9ED25-FEA4-AB48-8A7D-60260E32C769}" type="presParOf" srcId="{53F25A2F-8B9B-4351-8092-5CD0798D0BD1}" destId="{A2C101B6-111A-4C42-8DC3-D2A4CA520279}" srcOrd="1" destOrd="0" presId="urn:microsoft.com/office/officeart/2005/8/layout/hierarchy4"/>
    <dgm:cxn modelId="{F31C59C7-BE43-DA4F-B6DD-AD3FF68B0296}" type="presParOf" srcId="{53F25A2F-8B9B-4351-8092-5CD0798D0BD1}" destId="{01630FD9-C446-4A2B-96BD-32554E39FF95}" srcOrd="2" destOrd="0" presId="urn:microsoft.com/office/officeart/2005/8/layout/hierarchy4"/>
    <dgm:cxn modelId="{04D4D0FC-95C3-7E40-8146-B7F5D1EFFC95}" type="presParOf" srcId="{01630FD9-C446-4A2B-96BD-32554E39FF95}" destId="{5812A0D2-9471-4B55-99D4-A87B02E254C7}" srcOrd="0" destOrd="0" presId="urn:microsoft.com/office/officeart/2005/8/layout/hierarchy4"/>
    <dgm:cxn modelId="{FF4C3AC9-3FF0-0748-A53C-704D50D88ABD}" type="presParOf" srcId="{5812A0D2-9471-4B55-99D4-A87B02E254C7}" destId="{4F35E2E3-984A-4D7E-88CE-D4D62E8758D1}" srcOrd="0" destOrd="0" presId="urn:microsoft.com/office/officeart/2005/8/layout/hierarchy4"/>
    <dgm:cxn modelId="{D23AF44A-5AC3-4F48-980D-F0DD59960A88}" type="presParOf" srcId="{5812A0D2-9471-4B55-99D4-A87B02E254C7}" destId="{80B0B177-FA10-4542-8E73-F7960AD96558}"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8D32A-5A3D-46DC-A56E-BB132005EAE5}" type="doc">
      <dgm:prSet loTypeId="urn:microsoft.com/office/officeart/2005/8/layout/hierarchy4" loCatId="relationship" qsTypeId="urn:microsoft.com/office/officeart/2005/8/quickstyle/simple1" qsCatId="simple" csTypeId="urn:microsoft.com/office/officeart/2005/8/colors/accent3_5" csCatId="accent3" phldr="1"/>
      <dgm:spPr/>
      <dgm:t>
        <a:bodyPr/>
        <a:lstStyle/>
        <a:p>
          <a:endParaRPr lang="da-DK"/>
        </a:p>
      </dgm:t>
    </dgm:pt>
    <dgm:pt modelId="{3EC9A00A-92F1-4E9B-A3B2-8282D631BEA8}">
      <dgm:prSet phldrT="[Tekst]"/>
      <dgm:spPr/>
      <dgm:t>
        <a:bodyPr/>
        <a:lstStyle/>
        <a:p>
          <a:endParaRPr lang="da-DK" dirty="0">
            <a:solidFill>
              <a:schemeClr val="bg1"/>
            </a:solidFill>
          </a:endParaRPr>
        </a:p>
      </dgm:t>
    </dgm:pt>
    <dgm:pt modelId="{967ABAA7-F5E8-4AD0-A38D-9423A116848D}" type="parTrans" cxnId="{6D59D745-F671-425A-B343-F1D536024C0E}">
      <dgm:prSet/>
      <dgm:spPr/>
      <dgm:t>
        <a:bodyPr/>
        <a:lstStyle/>
        <a:p>
          <a:endParaRPr lang="da-DK"/>
        </a:p>
      </dgm:t>
    </dgm:pt>
    <dgm:pt modelId="{BC35D6A2-B66A-49AE-B317-30853B526BC8}" type="sibTrans" cxnId="{6D59D745-F671-425A-B343-F1D536024C0E}">
      <dgm:prSet/>
      <dgm:spPr/>
      <dgm:t>
        <a:bodyPr/>
        <a:lstStyle/>
        <a:p>
          <a:endParaRPr lang="da-DK"/>
        </a:p>
      </dgm:t>
    </dgm:pt>
    <dgm:pt modelId="{B72A4289-02C4-474D-A6DF-F6AF3EF9961A}">
      <dgm:prSet phldrT="[Tekst]" custT="1"/>
      <dgm:spPr/>
      <dgm:t>
        <a:bodyPr/>
        <a:lstStyle/>
        <a:p>
          <a:r>
            <a:rPr lang="da-DK" sz="2000" dirty="0" err="1">
              <a:solidFill>
                <a:schemeClr val="bg1"/>
              </a:solidFill>
            </a:rPr>
            <a:t>Retsgrundsætninger</a:t>
          </a:r>
          <a:endParaRPr lang="da-DK" sz="1100" dirty="0">
            <a:solidFill>
              <a:schemeClr val="bg1"/>
            </a:solidFill>
          </a:endParaRPr>
        </a:p>
      </dgm:t>
    </dgm:pt>
    <dgm:pt modelId="{F40B863C-1F30-4A80-B6FB-98D5D4A466D1}" type="parTrans" cxnId="{D5EC8E5C-BD05-4DCA-9FB4-1DFF844A22A7}">
      <dgm:prSet/>
      <dgm:spPr/>
      <dgm:t>
        <a:bodyPr/>
        <a:lstStyle/>
        <a:p>
          <a:endParaRPr lang="da-DK"/>
        </a:p>
      </dgm:t>
    </dgm:pt>
    <dgm:pt modelId="{1171F5A0-55E5-4CBA-AA20-5FAF4A26665C}" type="sibTrans" cxnId="{D5EC8E5C-BD05-4DCA-9FB4-1DFF844A22A7}">
      <dgm:prSet/>
      <dgm:spPr/>
      <dgm:t>
        <a:bodyPr/>
        <a:lstStyle/>
        <a:p>
          <a:endParaRPr lang="da-DK"/>
        </a:p>
      </dgm:t>
    </dgm:pt>
    <dgm:pt modelId="{08C32E39-0228-459E-A8F3-0A590293AD5A}">
      <dgm:prSet phldrT="[Tekst]"/>
      <dgm:spPr/>
      <dgm:t>
        <a:bodyPr/>
        <a:lstStyle/>
        <a:p>
          <a:endParaRPr lang="da-DK" dirty="0">
            <a:solidFill>
              <a:schemeClr val="bg1"/>
            </a:solidFill>
          </a:endParaRPr>
        </a:p>
      </dgm:t>
    </dgm:pt>
    <dgm:pt modelId="{740CE014-D2D9-4496-98F9-3F77D6601396}" type="parTrans" cxnId="{A4A17012-C6A8-4782-BD37-863874FB8F28}">
      <dgm:prSet/>
      <dgm:spPr/>
      <dgm:t>
        <a:bodyPr/>
        <a:lstStyle/>
        <a:p>
          <a:endParaRPr lang="da-DK"/>
        </a:p>
      </dgm:t>
    </dgm:pt>
    <dgm:pt modelId="{40769B05-ED8A-4D88-AC31-78869A2B9C62}" type="sibTrans" cxnId="{A4A17012-C6A8-4782-BD37-863874FB8F28}">
      <dgm:prSet/>
      <dgm:spPr/>
      <dgm:t>
        <a:bodyPr/>
        <a:lstStyle/>
        <a:p>
          <a:endParaRPr lang="da-DK"/>
        </a:p>
      </dgm:t>
    </dgm:pt>
    <dgm:pt modelId="{123C475E-87AC-41C9-8888-56CFD9C5050A}">
      <dgm:prSet phldrT="[Tekst]"/>
      <dgm:spPr/>
      <dgm:t>
        <a:bodyPr/>
        <a:lstStyle/>
        <a:p>
          <a:endParaRPr lang="da-DK" dirty="0">
            <a:solidFill>
              <a:schemeClr val="bg1"/>
            </a:solidFill>
          </a:endParaRPr>
        </a:p>
      </dgm:t>
    </dgm:pt>
    <dgm:pt modelId="{032815B7-E37A-44B8-BEA6-B7605EA8FB62}" type="parTrans" cxnId="{F417CD13-77E9-4066-8B77-21DE44D8A2D5}">
      <dgm:prSet/>
      <dgm:spPr/>
      <dgm:t>
        <a:bodyPr/>
        <a:lstStyle/>
        <a:p>
          <a:endParaRPr lang="da-DK"/>
        </a:p>
      </dgm:t>
    </dgm:pt>
    <dgm:pt modelId="{734105E7-F8DF-4594-B87B-97D93F4B8972}" type="sibTrans" cxnId="{F417CD13-77E9-4066-8B77-21DE44D8A2D5}">
      <dgm:prSet/>
      <dgm:spPr/>
      <dgm:t>
        <a:bodyPr/>
        <a:lstStyle/>
        <a:p>
          <a:endParaRPr lang="da-DK"/>
        </a:p>
      </dgm:t>
    </dgm:pt>
    <dgm:pt modelId="{AB73C604-B9A5-4662-92DB-2CEB754E2845}">
      <dgm:prSet phldrT="[Tekst]" custT="1"/>
      <dgm:spPr/>
      <dgm:t>
        <a:bodyPr/>
        <a:lstStyle/>
        <a:p>
          <a:r>
            <a:rPr lang="da-DK" sz="2400" dirty="0">
              <a:solidFill>
                <a:schemeClr val="bg1"/>
              </a:solidFill>
            </a:rPr>
            <a:t>§§§§</a:t>
          </a:r>
          <a:endParaRPr lang="da-DK" sz="1300" dirty="0">
            <a:solidFill>
              <a:schemeClr val="bg1"/>
            </a:solidFill>
          </a:endParaRPr>
        </a:p>
      </dgm:t>
    </dgm:pt>
    <dgm:pt modelId="{DD8D0F18-6216-4BCD-A72F-E6DD3EC71C51}" type="parTrans" cxnId="{A06E8766-5EAF-4F61-A31F-02CD7D3F63EA}">
      <dgm:prSet/>
      <dgm:spPr/>
      <dgm:t>
        <a:bodyPr/>
        <a:lstStyle/>
        <a:p>
          <a:endParaRPr lang="da-DK"/>
        </a:p>
      </dgm:t>
    </dgm:pt>
    <dgm:pt modelId="{1AFDFADF-8CB5-4ABD-B1D8-9082C74D60D9}" type="sibTrans" cxnId="{A06E8766-5EAF-4F61-A31F-02CD7D3F63EA}">
      <dgm:prSet/>
      <dgm:spPr/>
      <dgm:t>
        <a:bodyPr/>
        <a:lstStyle/>
        <a:p>
          <a:endParaRPr lang="da-DK"/>
        </a:p>
      </dgm:t>
    </dgm:pt>
    <dgm:pt modelId="{292675E5-91BD-4CB4-BFA0-0B1E51B5A397}">
      <dgm:prSet phldrT="[Tekst]"/>
      <dgm:spPr/>
      <dgm:t>
        <a:bodyPr/>
        <a:lstStyle/>
        <a:p>
          <a:endParaRPr lang="da-DK" dirty="0">
            <a:solidFill>
              <a:schemeClr val="bg1"/>
            </a:solidFill>
          </a:endParaRPr>
        </a:p>
      </dgm:t>
    </dgm:pt>
    <dgm:pt modelId="{1EDF4C03-A730-4890-AE46-0A5F1B47A15D}" type="parTrans" cxnId="{8B6A91BB-356A-48D3-9CF3-13D9EDCD28DC}">
      <dgm:prSet/>
      <dgm:spPr/>
      <dgm:t>
        <a:bodyPr/>
        <a:lstStyle/>
        <a:p>
          <a:endParaRPr lang="da-DK"/>
        </a:p>
      </dgm:t>
    </dgm:pt>
    <dgm:pt modelId="{5ED8BC96-AE77-466E-80ED-381C8DD6EEA5}" type="sibTrans" cxnId="{8B6A91BB-356A-48D3-9CF3-13D9EDCD28DC}">
      <dgm:prSet/>
      <dgm:spPr/>
      <dgm:t>
        <a:bodyPr/>
        <a:lstStyle/>
        <a:p>
          <a:endParaRPr lang="da-DK"/>
        </a:p>
      </dgm:t>
    </dgm:pt>
    <dgm:pt modelId="{12781924-5FD1-472F-A8ED-0229D0EB2E5A}" type="pres">
      <dgm:prSet presAssocID="{4838D32A-5A3D-46DC-A56E-BB132005EAE5}" presName="Name0" presStyleCnt="0">
        <dgm:presLayoutVars>
          <dgm:chPref val="1"/>
          <dgm:dir/>
          <dgm:animOne val="branch"/>
          <dgm:animLvl val="lvl"/>
          <dgm:resizeHandles/>
        </dgm:presLayoutVars>
      </dgm:prSet>
      <dgm:spPr/>
    </dgm:pt>
    <dgm:pt modelId="{933875B9-1F4A-488A-852E-F1A37AC31CE7}" type="pres">
      <dgm:prSet presAssocID="{3EC9A00A-92F1-4E9B-A3B2-8282D631BEA8}" presName="vertOne" presStyleCnt="0"/>
      <dgm:spPr/>
    </dgm:pt>
    <dgm:pt modelId="{41B8EC9A-0DC3-4D3F-8CDC-C99CEC5A9B12}" type="pres">
      <dgm:prSet presAssocID="{3EC9A00A-92F1-4E9B-A3B2-8282D631BEA8}" presName="txOne" presStyleLbl="node0" presStyleIdx="0" presStyleCnt="1">
        <dgm:presLayoutVars>
          <dgm:chPref val="3"/>
        </dgm:presLayoutVars>
      </dgm:prSet>
      <dgm:spPr/>
    </dgm:pt>
    <dgm:pt modelId="{EEE19366-B8F6-46E5-9C60-41E351560EF7}" type="pres">
      <dgm:prSet presAssocID="{3EC9A00A-92F1-4E9B-A3B2-8282D631BEA8}" presName="parTransOne" presStyleCnt="0"/>
      <dgm:spPr/>
    </dgm:pt>
    <dgm:pt modelId="{452900B4-6462-43CD-9406-1EDF6B5DD52C}" type="pres">
      <dgm:prSet presAssocID="{3EC9A00A-92F1-4E9B-A3B2-8282D631BEA8}" presName="horzOne" presStyleCnt="0"/>
      <dgm:spPr/>
    </dgm:pt>
    <dgm:pt modelId="{F6FE68D3-A153-43E1-A3E8-187BD36D78DA}" type="pres">
      <dgm:prSet presAssocID="{B72A4289-02C4-474D-A6DF-F6AF3EF9961A}" presName="vertTwo" presStyleCnt="0"/>
      <dgm:spPr/>
    </dgm:pt>
    <dgm:pt modelId="{1BA59B4A-905B-408D-BA81-2DC5533B6D6E}" type="pres">
      <dgm:prSet presAssocID="{B72A4289-02C4-474D-A6DF-F6AF3EF9961A}" presName="txTwo" presStyleLbl="node2" presStyleIdx="0" presStyleCnt="2">
        <dgm:presLayoutVars>
          <dgm:chPref val="3"/>
        </dgm:presLayoutVars>
      </dgm:prSet>
      <dgm:spPr/>
    </dgm:pt>
    <dgm:pt modelId="{AEB056F0-A65A-43FA-9976-44DFCCE4D743}" type="pres">
      <dgm:prSet presAssocID="{B72A4289-02C4-474D-A6DF-F6AF3EF9961A}" presName="parTransTwo" presStyleCnt="0"/>
      <dgm:spPr/>
    </dgm:pt>
    <dgm:pt modelId="{5836CCFA-8DDB-45DE-A29F-2B76212F93A2}" type="pres">
      <dgm:prSet presAssocID="{B72A4289-02C4-474D-A6DF-F6AF3EF9961A}" presName="horzTwo" presStyleCnt="0"/>
      <dgm:spPr/>
    </dgm:pt>
    <dgm:pt modelId="{A9A9EDA5-E474-4DA3-96BE-79ECADADAE28}" type="pres">
      <dgm:prSet presAssocID="{08C32E39-0228-459E-A8F3-0A590293AD5A}" presName="vertThree" presStyleCnt="0"/>
      <dgm:spPr/>
    </dgm:pt>
    <dgm:pt modelId="{AE3E3C5F-25AA-43CE-978B-9E0B981BB874}" type="pres">
      <dgm:prSet presAssocID="{08C32E39-0228-459E-A8F3-0A590293AD5A}" presName="txThree" presStyleLbl="node3" presStyleIdx="0" presStyleCnt="3">
        <dgm:presLayoutVars>
          <dgm:chPref val="3"/>
        </dgm:presLayoutVars>
      </dgm:prSet>
      <dgm:spPr/>
    </dgm:pt>
    <dgm:pt modelId="{E9540433-58D3-49C0-AAFE-6F10F4C5E9FE}" type="pres">
      <dgm:prSet presAssocID="{08C32E39-0228-459E-A8F3-0A590293AD5A}" presName="horzThree" presStyleCnt="0"/>
      <dgm:spPr/>
    </dgm:pt>
    <dgm:pt modelId="{05064E5E-41E2-4ACD-9737-E79005B04137}" type="pres">
      <dgm:prSet presAssocID="{40769B05-ED8A-4D88-AC31-78869A2B9C62}" presName="sibSpaceThree" presStyleCnt="0"/>
      <dgm:spPr/>
    </dgm:pt>
    <dgm:pt modelId="{FBC4DDEF-4E3D-4C72-B6CF-54F9F63C63D3}" type="pres">
      <dgm:prSet presAssocID="{123C475E-87AC-41C9-8888-56CFD9C5050A}" presName="vertThree" presStyleCnt="0"/>
      <dgm:spPr/>
    </dgm:pt>
    <dgm:pt modelId="{FB20C5EA-E2D5-4FE3-AF4B-FE186BB16D0A}" type="pres">
      <dgm:prSet presAssocID="{123C475E-87AC-41C9-8888-56CFD9C5050A}" presName="txThree" presStyleLbl="node3" presStyleIdx="1" presStyleCnt="3">
        <dgm:presLayoutVars>
          <dgm:chPref val="3"/>
        </dgm:presLayoutVars>
      </dgm:prSet>
      <dgm:spPr/>
    </dgm:pt>
    <dgm:pt modelId="{8AF126A1-91CE-42DC-BB89-A6D55514FB12}" type="pres">
      <dgm:prSet presAssocID="{123C475E-87AC-41C9-8888-56CFD9C5050A}" presName="horzThree" presStyleCnt="0"/>
      <dgm:spPr/>
    </dgm:pt>
    <dgm:pt modelId="{17B88CD5-AEB9-44C1-8C3E-041B8591F7B4}" type="pres">
      <dgm:prSet presAssocID="{1171F5A0-55E5-4CBA-AA20-5FAF4A26665C}" presName="sibSpaceTwo" presStyleCnt="0"/>
      <dgm:spPr/>
    </dgm:pt>
    <dgm:pt modelId="{53F25A2F-8B9B-4351-8092-5CD0798D0BD1}" type="pres">
      <dgm:prSet presAssocID="{AB73C604-B9A5-4662-92DB-2CEB754E2845}" presName="vertTwo" presStyleCnt="0"/>
      <dgm:spPr/>
    </dgm:pt>
    <dgm:pt modelId="{6A043A92-15E2-45BE-9A32-A20B23A76C0B}" type="pres">
      <dgm:prSet presAssocID="{AB73C604-B9A5-4662-92DB-2CEB754E2845}" presName="txTwo" presStyleLbl="node2" presStyleIdx="1" presStyleCnt="2" custLinFactNeighborX="47672" custLinFactNeighborY="12753">
        <dgm:presLayoutVars>
          <dgm:chPref val="3"/>
        </dgm:presLayoutVars>
      </dgm:prSet>
      <dgm:spPr/>
    </dgm:pt>
    <dgm:pt modelId="{A2C101B6-111A-4C42-8DC3-D2A4CA520279}" type="pres">
      <dgm:prSet presAssocID="{AB73C604-B9A5-4662-92DB-2CEB754E2845}" presName="parTransTwo" presStyleCnt="0"/>
      <dgm:spPr/>
    </dgm:pt>
    <dgm:pt modelId="{01630FD9-C446-4A2B-96BD-32554E39FF95}" type="pres">
      <dgm:prSet presAssocID="{AB73C604-B9A5-4662-92DB-2CEB754E2845}" presName="horzTwo" presStyleCnt="0"/>
      <dgm:spPr/>
    </dgm:pt>
    <dgm:pt modelId="{5812A0D2-9471-4B55-99D4-A87B02E254C7}" type="pres">
      <dgm:prSet presAssocID="{292675E5-91BD-4CB4-BFA0-0B1E51B5A397}" presName="vertThree" presStyleCnt="0"/>
      <dgm:spPr/>
    </dgm:pt>
    <dgm:pt modelId="{4F35E2E3-984A-4D7E-88CE-D4D62E8758D1}" type="pres">
      <dgm:prSet presAssocID="{292675E5-91BD-4CB4-BFA0-0B1E51B5A397}" presName="txThree" presStyleLbl="node3" presStyleIdx="2" presStyleCnt="3">
        <dgm:presLayoutVars>
          <dgm:chPref val="3"/>
        </dgm:presLayoutVars>
      </dgm:prSet>
      <dgm:spPr/>
    </dgm:pt>
    <dgm:pt modelId="{80B0B177-FA10-4542-8E73-F7960AD96558}" type="pres">
      <dgm:prSet presAssocID="{292675E5-91BD-4CB4-BFA0-0B1E51B5A397}" presName="horzThree" presStyleCnt="0"/>
      <dgm:spPr/>
    </dgm:pt>
  </dgm:ptLst>
  <dgm:cxnLst>
    <dgm:cxn modelId="{A4A17012-C6A8-4782-BD37-863874FB8F28}" srcId="{B72A4289-02C4-474D-A6DF-F6AF3EF9961A}" destId="{08C32E39-0228-459E-A8F3-0A590293AD5A}" srcOrd="0" destOrd="0" parTransId="{740CE014-D2D9-4496-98F9-3F77D6601396}" sibTransId="{40769B05-ED8A-4D88-AC31-78869A2B9C62}"/>
    <dgm:cxn modelId="{F417CD13-77E9-4066-8B77-21DE44D8A2D5}" srcId="{B72A4289-02C4-474D-A6DF-F6AF3EF9961A}" destId="{123C475E-87AC-41C9-8888-56CFD9C5050A}" srcOrd="1" destOrd="0" parTransId="{032815B7-E37A-44B8-BEA6-B7605EA8FB62}" sibTransId="{734105E7-F8DF-4594-B87B-97D93F4B8972}"/>
    <dgm:cxn modelId="{72777920-8AB9-F544-80A2-5E7EEB17C9B9}" type="presOf" srcId="{4838D32A-5A3D-46DC-A56E-BB132005EAE5}" destId="{12781924-5FD1-472F-A8ED-0229D0EB2E5A}" srcOrd="0" destOrd="0" presId="urn:microsoft.com/office/officeart/2005/8/layout/hierarchy4"/>
    <dgm:cxn modelId="{ED9DC030-8E1E-984E-BD86-DE8309CDA04F}" type="presOf" srcId="{3EC9A00A-92F1-4E9B-A3B2-8282D631BEA8}" destId="{41B8EC9A-0DC3-4D3F-8CDC-C99CEC5A9B12}" srcOrd="0" destOrd="0" presId="urn:microsoft.com/office/officeart/2005/8/layout/hierarchy4"/>
    <dgm:cxn modelId="{D5EC8E5C-BD05-4DCA-9FB4-1DFF844A22A7}" srcId="{3EC9A00A-92F1-4E9B-A3B2-8282D631BEA8}" destId="{B72A4289-02C4-474D-A6DF-F6AF3EF9961A}" srcOrd="0" destOrd="0" parTransId="{F40B863C-1F30-4A80-B6FB-98D5D4A466D1}" sibTransId="{1171F5A0-55E5-4CBA-AA20-5FAF4A26665C}"/>
    <dgm:cxn modelId="{6D59D745-F671-425A-B343-F1D536024C0E}" srcId="{4838D32A-5A3D-46DC-A56E-BB132005EAE5}" destId="{3EC9A00A-92F1-4E9B-A3B2-8282D631BEA8}" srcOrd="0" destOrd="0" parTransId="{967ABAA7-F5E8-4AD0-A38D-9423A116848D}" sibTransId="{BC35D6A2-B66A-49AE-B317-30853B526BC8}"/>
    <dgm:cxn modelId="{A06E8766-5EAF-4F61-A31F-02CD7D3F63EA}" srcId="{3EC9A00A-92F1-4E9B-A3B2-8282D631BEA8}" destId="{AB73C604-B9A5-4662-92DB-2CEB754E2845}" srcOrd="1" destOrd="0" parTransId="{DD8D0F18-6216-4BCD-A72F-E6DD3EC71C51}" sibTransId="{1AFDFADF-8CB5-4ABD-B1D8-9082C74D60D9}"/>
    <dgm:cxn modelId="{77318349-79F1-3344-BBF6-EF1C0656E039}" type="presOf" srcId="{AB73C604-B9A5-4662-92DB-2CEB754E2845}" destId="{6A043A92-15E2-45BE-9A32-A20B23A76C0B}" srcOrd="0" destOrd="0" presId="urn:microsoft.com/office/officeart/2005/8/layout/hierarchy4"/>
    <dgm:cxn modelId="{F773A0A9-9C80-A64F-87D7-993F69D63D12}" type="presOf" srcId="{08C32E39-0228-459E-A8F3-0A590293AD5A}" destId="{AE3E3C5F-25AA-43CE-978B-9E0B981BB874}" srcOrd="0" destOrd="0" presId="urn:microsoft.com/office/officeart/2005/8/layout/hierarchy4"/>
    <dgm:cxn modelId="{435F07AB-88B3-4B4C-BF35-D6AC765ADE26}" type="presOf" srcId="{292675E5-91BD-4CB4-BFA0-0B1E51B5A397}" destId="{4F35E2E3-984A-4D7E-88CE-D4D62E8758D1}" srcOrd="0" destOrd="0" presId="urn:microsoft.com/office/officeart/2005/8/layout/hierarchy4"/>
    <dgm:cxn modelId="{913B28B2-08F1-7F4B-81A9-00EC781B8D2D}" type="presOf" srcId="{B72A4289-02C4-474D-A6DF-F6AF3EF9961A}" destId="{1BA59B4A-905B-408D-BA81-2DC5533B6D6E}" srcOrd="0" destOrd="0" presId="urn:microsoft.com/office/officeart/2005/8/layout/hierarchy4"/>
    <dgm:cxn modelId="{8B6A91BB-356A-48D3-9CF3-13D9EDCD28DC}" srcId="{AB73C604-B9A5-4662-92DB-2CEB754E2845}" destId="{292675E5-91BD-4CB4-BFA0-0B1E51B5A397}" srcOrd="0" destOrd="0" parTransId="{1EDF4C03-A730-4890-AE46-0A5F1B47A15D}" sibTransId="{5ED8BC96-AE77-466E-80ED-381C8DD6EEA5}"/>
    <dgm:cxn modelId="{CEE253C7-DB8F-D742-AD4C-91B3B8ADB044}" type="presOf" srcId="{123C475E-87AC-41C9-8888-56CFD9C5050A}" destId="{FB20C5EA-E2D5-4FE3-AF4B-FE186BB16D0A}" srcOrd="0" destOrd="0" presId="urn:microsoft.com/office/officeart/2005/8/layout/hierarchy4"/>
    <dgm:cxn modelId="{DF050755-648D-A945-AD8E-212C9DF3CB27}" type="presParOf" srcId="{12781924-5FD1-472F-A8ED-0229D0EB2E5A}" destId="{933875B9-1F4A-488A-852E-F1A37AC31CE7}" srcOrd="0" destOrd="0" presId="urn:microsoft.com/office/officeart/2005/8/layout/hierarchy4"/>
    <dgm:cxn modelId="{52BA0293-5286-3D4F-B869-DE2363A59417}" type="presParOf" srcId="{933875B9-1F4A-488A-852E-F1A37AC31CE7}" destId="{41B8EC9A-0DC3-4D3F-8CDC-C99CEC5A9B12}" srcOrd="0" destOrd="0" presId="urn:microsoft.com/office/officeart/2005/8/layout/hierarchy4"/>
    <dgm:cxn modelId="{76E81D26-743F-804D-A837-9ABFBF26C1E2}" type="presParOf" srcId="{933875B9-1F4A-488A-852E-F1A37AC31CE7}" destId="{EEE19366-B8F6-46E5-9C60-41E351560EF7}" srcOrd="1" destOrd="0" presId="urn:microsoft.com/office/officeart/2005/8/layout/hierarchy4"/>
    <dgm:cxn modelId="{B36E5E3E-8B91-0B42-98E6-E1BDAA9F5E94}" type="presParOf" srcId="{933875B9-1F4A-488A-852E-F1A37AC31CE7}" destId="{452900B4-6462-43CD-9406-1EDF6B5DD52C}" srcOrd="2" destOrd="0" presId="urn:microsoft.com/office/officeart/2005/8/layout/hierarchy4"/>
    <dgm:cxn modelId="{E345A0D8-565C-A848-8702-360DFC6441BB}" type="presParOf" srcId="{452900B4-6462-43CD-9406-1EDF6B5DD52C}" destId="{F6FE68D3-A153-43E1-A3E8-187BD36D78DA}" srcOrd="0" destOrd="0" presId="urn:microsoft.com/office/officeart/2005/8/layout/hierarchy4"/>
    <dgm:cxn modelId="{27690033-2FDE-914F-8C2F-3B4E27663A66}" type="presParOf" srcId="{F6FE68D3-A153-43E1-A3E8-187BD36D78DA}" destId="{1BA59B4A-905B-408D-BA81-2DC5533B6D6E}" srcOrd="0" destOrd="0" presId="urn:microsoft.com/office/officeart/2005/8/layout/hierarchy4"/>
    <dgm:cxn modelId="{E8F62446-AA61-E447-9284-3A98E68E67AA}" type="presParOf" srcId="{F6FE68D3-A153-43E1-A3E8-187BD36D78DA}" destId="{AEB056F0-A65A-43FA-9976-44DFCCE4D743}" srcOrd="1" destOrd="0" presId="urn:microsoft.com/office/officeart/2005/8/layout/hierarchy4"/>
    <dgm:cxn modelId="{A2BBB02E-C7EF-0846-B6AC-81E450BD9172}" type="presParOf" srcId="{F6FE68D3-A153-43E1-A3E8-187BD36D78DA}" destId="{5836CCFA-8DDB-45DE-A29F-2B76212F93A2}" srcOrd="2" destOrd="0" presId="urn:microsoft.com/office/officeart/2005/8/layout/hierarchy4"/>
    <dgm:cxn modelId="{E1AF01B1-9E5A-1A44-8F7F-1954588E7442}" type="presParOf" srcId="{5836CCFA-8DDB-45DE-A29F-2B76212F93A2}" destId="{A9A9EDA5-E474-4DA3-96BE-79ECADADAE28}" srcOrd="0" destOrd="0" presId="urn:microsoft.com/office/officeart/2005/8/layout/hierarchy4"/>
    <dgm:cxn modelId="{D210601F-4D89-B54E-A012-4F4B61B1B57F}" type="presParOf" srcId="{A9A9EDA5-E474-4DA3-96BE-79ECADADAE28}" destId="{AE3E3C5F-25AA-43CE-978B-9E0B981BB874}" srcOrd="0" destOrd="0" presId="urn:microsoft.com/office/officeart/2005/8/layout/hierarchy4"/>
    <dgm:cxn modelId="{D6683876-71B8-B747-A08E-E44A09F192DA}" type="presParOf" srcId="{A9A9EDA5-E474-4DA3-96BE-79ECADADAE28}" destId="{E9540433-58D3-49C0-AAFE-6F10F4C5E9FE}" srcOrd="1" destOrd="0" presId="urn:microsoft.com/office/officeart/2005/8/layout/hierarchy4"/>
    <dgm:cxn modelId="{16DFBF47-6D48-554D-B150-BEC5A6C7FE20}" type="presParOf" srcId="{5836CCFA-8DDB-45DE-A29F-2B76212F93A2}" destId="{05064E5E-41E2-4ACD-9737-E79005B04137}" srcOrd="1" destOrd="0" presId="urn:microsoft.com/office/officeart/2005/8/layout/hierarchy4"/>
    <dgm:cxn modelId="{C0309A27-2E37-104F-B7A0-6C1AE2FC6846}" type="presParOf" srcId="{5836CCFA-8DDB-45DE-A29F-2B76212F93A2}" destId="{FBC4DDEF-4E3D-4C72-B6CF-54F9F63C63D3}" srcOrd="2" destOrd="0" presId="urn:microsoft.com/office/officeart/2005/8/layout/hierarchy4"/>
    <dgm:cxn modelId="{CE12B3E3-3C28-5746-89A7-80F0989AFBB0}" type="presParOf" srcId="{FBC4DDEF-4E3D-4C72-B6CF-54F9F63C63D3}" destId="{FB20C5EA-E2D5-4FE3-AF4B-FE186BB16D0A}" srcOrd="0" destOrd="0" presId="urn:microsoft.com/office/officeart/2005/8/layout/hierarchy4"/>
    <dgm:cxn modelId="{BDE588D5-3388-C749-BF4B-FB3BC8D072AF}" type="presParOf" srcId="{FBC4DDEF-4E3D-4C72-B6CF-54F9F63C63D3}" destId="{8AF126A1-91CE-42DC-BB89-A6D55514FB12}" srcOrd="1" destOrd="0" presId="urn:microsoft.com/office/officeart/2005/8/layout/hierarchy4"/>
    <dgm:cxn modelId="{FAD8B3EB-26E7-884D-9C85-ED2A5AD9258F}" type="presParOf" srcId="{452900B4-6462-43CD-9406-1EDF6B5DD52C}" destId="{17B88CD5-AEB9-44C1-8C3E-041B8591F7B4}" srcOrd="1" destOrd="0" presId="urn:microsoft.com/office/officeart/2005/8/layout/hierarchy4"/>
    <dgm:cxn modelId="{12ED4C97-71C0-BF44-A6EA-83C8D285CC6C}" type="presParOf" srcId="{452900B4-6462-43CD-9406-1EDF6B5DD52C}" destId="{53F25A2F-8B9B-4351-8092-5CD0798D0BD1}" srcOrd="2" destOrd="0" presId="urn:microsoft.com/office/officeart/2005/8/layout/hierarchy4"/>
    <dgm:cxn modelId="{82432234-05F7-D949-963D-A050AD5BEB2B}" type="presParOf" srcId="{53F25A2F-8B9B-4351-8092-5CD0798D0BD1}" destId="{6A043A92-15E2-45BE-9A32-A20B23A76C0B}" srcOrd="0" destOrd="0" presId="urn:microsoft.com/office/officeart/2005/8/layout/hierarchy4"/>
    <dgm:cxn modelId="{F3B9ED25-FEA4-AB48-8A7D-60260E32C769}" type="presParOf" srcId="{53F25A2F-8B9B-4351-8092-5CD0798D0BD1}" destId="{A2C101B6-111A-4C42-8DC3-D2A4CA520279}" srcOrd="1" destOrd="0" presId="urn:microsoft.com/office/officeart/2005/8/layout/hierarchy4"/>
    <dgm:cxn modelId="{F31C59C7-BE43-DA4F-B6DD-AD3FF68B0296}" type="presParOf" srcId="{53F25A2F-8B9B-4351-8092-5CD0798D0BD1}" destId="{01630FD9-C446-4A2B-96BD-32554E39FF95}" srcOrd="2" destOrd="0" presId="urn:microsoft.com/office/officeart/2005/8/layout/hierarchy4"/>
    <dgm:cxn modelId="{04D4D0FC-95C3-7E40-8146-B7F5D1EFFC95}" type="presParOf" srcId="{01630FD9-C446-4A2B-96BD-32554E39FF95}" destId="{5812A0D2-9471-4B55-99D4-A87B02E254C7}" srcOrd="0" destOrd="0" presId="urn:microsoft.com/office/officeart/2005/8/layout/hierarchy4"/>
    <dgm:cxn modelId="{FF4C3AC9-3FF0-0748-A53C-704D50D88ABD}" type="presParOf" srcId="{5812A0D2-9471-4B55-99D4-A87B02E254C7}" destId="{4F35E2E3-984A-4D7E-88CE-D4D62E8758D1}" srcOrd="0" destOrd="0" presId="urn:microsoft.com/office/officeart/2005/8/layout/hierarchy4"/>
    <dgm:cxn modelId="{D23AF44A-5AC3-4F48-980D-F0DD59960A88}" type="presParOf" srcId="{5812A0D2-9471-4B55-99D4-A87B02E254C7}" destId="{80B0B177-FA10-4542-8E73-F7960AD9655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8D32A-5A3D-46DC-A56E-BB132005EAE5}" type="doc">
      <dgm:prSet loTypeId="urn:microsoft.com/office/officeart/2005/8/layout/hierarchy4" loCatId="relationship" qsTypeId="urn:microsoft.com/office/officeart/2005/8/quickstyle/simple1" qsCatId="simple" csTypeId="urn:microsoft.com/office/officeart/2005/8/colors/accent3_5" csCatId="accent3" phldr="1"/>
      <dgm:spPr/>
      <dgm:t>
        <a:bodyPr/>
        <a:lstStyle/>
        <a:p>
          <a:endParaRPr lang="da-DK"/>
        </a:p>
      </dgm:t>
    </dgm:pt>
    <dgm:pt modelId="{3EC9A00A-92F1-4E9B-A3B2-8282D631BEA8}">
      <dgm:prSet phldrT="[Tekst]"/>
      <dgm:spPr/>
      <dgm:t>
        <a:bodyPr/>
        <a:lstStyle/>
        <a:p>
          <a:endParaRPr lang="da-DK" dirty="0">
            <a:solidFill>
              <a:schemeClr val="bg1"/>
            </a:solidFill>
          </a:endParaRPr>
        </a:p>
      </dgm:t>
    </dgm:pt>
    <dgm:pt modelId="{967ABAA7-F5E8-4AD0-A38D-9423A116848D}" type="parTrans" cxnId="{6D59D745-F671-425A-B343-F1D536024C0E}">
      <dgm:prSet/>
      <dgm:spPr/>
      <dgm:t>
        <a:bodyPr/>
        <a:lstStyle/>
        <a:p>
          <a:endParaRPr lang="da-DK"/>
        </a:p>
      </dgm:t>
    </dgm:pt>
    <dgm:pt modelId="{BC35D6A2-B66A-49AE-B317-30853B526BC8}" type="sibTrans" cxnId="{6D59D745-F671-425A-B343-F1D536024C0E}">
      <dgm:prSet/>
      <dgm:spPr/>
      <dgm:t>
        <a:bodyPr/>
        <a:lstStyle/>
        <a:p>
          <a:endParaRPr lang="da-DK"/>
        </a:p>
      </dgm:t>
    </dgm:pt>
    <dgm:pt modelId="{B72A4289-02C4-474D-A6DF-F6AF3EF9961A}">
      <dgm:prSet phldrT="[Tekst]" custT="1"/>
      <dgm:spPr/>
      <dgm:t>
        <a:bodyPr/>
        <a:lstStyle/>
        <a:p>
          <a:r>
            <a:rPr lang="da-DK" sz="1800" dirty="0">
              <a:solidFill>
                <a:schemeClr val="bg1"/>
              </a:solidFill>
            </a:rPr>
            <a:t>Uskrevne</a:t>
          </a:r>
        </a:p>
        <a:p>
          <a:r>
            <a:rPr lang="da-DK" sz="1800" dirty="0" err="1">
              <a:solidFill>
                <a:schemeClr val="bg1"/>
              </a:solidFill>
            </a:rPr>
            <a:t>retsgrundsætninger</a:t>
          </a:r>
          <a:endParaRPr lang="da-DK" sz="1100" dirty="0">
            <a:solidFill>
              <a:schemeClr val="bg1"/>
            </a:solidFill>
          </a:endParaRPr>
        </a:p>
      </dgm:t>
    </dgm:pt>
    <dgm:pt modelId="{F40B863C-1F30-4A80-B6FB-98D5D4A466D1}" type="parTrans" cxnId="{D5EC8E5C-BD05-4DCA-9FB4-1DFF844A22A7}">
      <dgm:prSet/>
      <dgm:spPr/>
      <dgm:t>
        <a:bodyPr/>
        <a:lstStyle/>
        <a:p>
          <a:endParaRPr lang="da-DK"/>
        </a:p>
      </dgm:t>
    </dgm:pt>
    <dgm:pt modelId="{1171F5A0-55E5-4CBA-AA20-5FAF4A26665C}" type="sibTrans" cxnId="{D5EC8E5C-BD05-4DCA-9FB4-1DFF844A22A7}">
      <dgm:prSet/>
      <dgm:spPr/>
      <dgm:t>
        <a:bodyPr/>
        <a:lstStyle/>
        <a:p>
          <a:endParaRPr lang="da-DK"/>
        </a:p>
      </dgm:t>
    </dgm:pt>
    <dgm:pt modelId="{08C32E39-0228-459E-A8F3-0A590293AD5A}">
      <dgm:prSet phldrT="[Tekst]"/>
      <dgm:spPr/>
      <dgm:t>
        <a:bodyPr/>
        <a:lstStyle/>
        <a:p>
          <a:endParaRPr lang="da-DK" dirty="0">
            <a:solidFill>
              <a:schemeClr val="bg1"/>
            </a:solidFill>
          </a:endParaRPr>
        </a:p>
      </dgm:t>
    </dgm:pt>
    <dgm:pt modelId="{740CE014-D2D9-4496-98F9-3F77D6601396}" type="parTrans" cxnId="{A4A17012-C6A8-4782-BD37-863874FB8F28}">
      <dgm:prSet/>
      <dgm:spPr/>
      <dgm:t>
        <a:bodyPr/>
        <a:lstStyle/>
        <a:p>
          <a:endParaRPr lang="da-DK"/>
        </a:p>
      </dgm:t>
    </dgm:pt>
    <dgm:pt modelId="{40769B05-ED8A-4D88-AC31-78869A2B9C62}" type="sibTrans" cxnId="{A4A17012-C6A8-4782-BD37-863874FB8F28}">
      <dgm:prSet/>
      <dgm:spPr/>
      <dgm:t>
        <a:bodyPr/>
        <a:lstStyle/>
        <a:p>
          <a:endParaRPr lang="da-DK"/>
        </a:p>
      </dgm:t>
    </dgm:pt>
    <dgm:pt modelId="{123C475E-87AC-41C9-8888-56CFD9C5050A}">
      <dgm:prSet phldrT="[Tekst]"/>
      <dgm:spPr/>
      <dgm:t>
        <a:bodyPr/>
        <a:lstStyle/>
        <a:p>
          <a:endParaRPr lang="da-DK" dirty="0">
            <a:solidFill>
              <a:schemeClr val="bg1"/>
            </a:solidFill>
          </a:endParaRPr>
        </a:p>
      </dgm:t>
    </dgm:pt>
    <dgm:pt modelId="{032815B7-E37A-44B8-BEA6-B7605EA8FB62}" type="parTrans" cxnId="{F417CD13-77E9-4066-8B77-21DE44D8A2D5}">
      <dgm:prSet/>
      <dgm:spPr/>
      <dgm:t>
        <a:bodyPr/>
        <a:lstStyle/>
        <a:p>
          <a:endParaRPr lang="da-DK"/>
        </a:p>
      </dgm:t>
    </dgm:pt>
    <dgm:pt modelId="{734105E7-F8DF-4594-B87B-97D93F4B8972}" type="sibTrans" cxnId="{F417CD13-77E9-4066-8B77-21DE44D8A2D5}">
      <dgm:prSet/>
      <dgm:spPr/>
      <dgm:t>
        <a:bodyPr/>
        <a:lstStyle/>
        <a:p>
          <a:endParaRPr lang="da-DK"/>
        </a:p>
      </dgm:t>
    </dgm:pt>
    <dgm:pt modelId="{AB73C604-B9A5-4662-92DB-2CEB754E2845}">
      <dgm:prSet phldrT="[Tekst]" custT="1"/>
      <dgm:spPr/>
      <dgm:t>
        <a:bodyPr/>
        <a:lstStyle/>
        <a:p>
          <a:endParaRPr lang="da-DK" sz="1300" dirty="0"/>
        </a:p>
      </dgm:t>
    </dgm:pt>
    <dgm:pt modelId="{DD8D0F18-6216-4BCD-A72F-E6DD3EC71C51}" type="parTrans" cxnId="{A06E8766-5EAF-4F61-A31F-02CD7D3F63EA}">
      <dgm:prSet/>
      <dgm:spPr/>
      <dgm:t>
        <a:bodyPr/>
        <a:lstStyle/>
        <a:p>
          <a:endParaRPr lang="da-DK"/>
        </a:p>
      </dgm:t>
    </dgm:pt>
    <dgm:pt modelId="{1AFDFADF-8CB5-4ABD-B1D8-9082C74D60D9}" type="sibTrans" cxnId="{A06E8766-5EAF-4F61-A31F-02CD7D3F63EA}">
      <dgm:prSet/>
      <dgm:spPr/>
      <dgm:t>
        <a:bodyPr/>
        <a:lstStyle/>
        <a:p>
          <a:endParaRPr lang="da-DK"/>
        </a:p>
      </dgm:t>
    </dgm:pt>
    <dgm:pt modelId="{292675E5-91BD-4CB4-BFA0-0B1E51B5A397}">
      <dgm:prSet phldrT="[Tekst]"/>
      <dgm:spPr/>
      <dgm:t>
        <a:bodyPr/>
        <a:lstStyle/>
        <a:p>
          <a:endParaRPr lang="da-DK" dirty="0">
            <a:solidFill>
              <a:schemeClr val="bg1"/>
            </a:solidFill>
          </a:endParaRPr>
        </a:p>
      </dgm:t>
    </dgm:pt>
    <dgm:pt modelId="{1EDF4C03-A730-4890-AE46-0A5F1B47A15D}" type="parTrans" cxnId="{8B6A91BB-356A-48D3-9CF3-13D9EDCD28DC}">
      <dgm:prSet/>
      <dgm:spPr/>
      <dgm:t>
        <a:bodyPr/>
        <a:lstStyle/>
        <a:p>
          <a:endParaRPr lang="da-DK"/>
        </a:p>
      </dgm:t>
    </dgm:pt>
    <dgm:pt modelId="{5ED8BC96-AE77-466E-80ED-381C8DD6EEA5}" type="sibTrans" cxnId="{8B6A91BB-356A-48D3-9CF3-13D9EDCD28DC}">
      <dgm:prSet/>
      <dgm:spPr/>
      <dgm:t>
        <a:bodyPr/>
        <a:lstStyle/>
        <a:p>
          <a:endParaRPr lang="da-DK"/>
        </a:p>
      </dgm:t>
    </dgm:pt>
    <dgm:pt modelId="{12781924-5FD1-472F-A8ED-0229D0EB2E5A}" type="pres">
      <dgm:prSet presAssocID="{4838D32A-5A3D-46DC-A56E-BB132005EAE5}" presName="Name0" presStyleCnt="0">
        <dgm:presLayoutVars>
          <dgm:chPref val="1"/>
          <dgm:dir/>
          <dgm:animOne val="branch"/>
          <dgm:animLvl val="lvl"/>
          <dgm:resizeHandles/>
        </dgm:presLayoutVars>
      </dgm:prSet>
      <dgm:spPr/>
    </dgm:pt>
    <dgm:pt modelId="{933875B9-1F4A-488A-852E-F1A37AC31CE7}" type="pres">
      <dgm:prSet presAssocID="{3EC9A00A-92F1-4E9B-A3B2-8282D631BEA8}" presName="vertOne" presStyleCnt="0"/>
      <dgm:spPr/>
    </dgm:pt>
    <dgm:pt modelId="{41B8EC9A-0DC3-4D3F-8CDC-C99CEC5A9B12}" type="pres">
      <dgm:prSet presAssocID="{3EC9A00A-92F1-4E9B-A3B2-8282D631BEA8}" presName="txOne" presStyleLbl="node0" presStyleIdx="0" presStyleCnt="1">
        <dgm:presLayoutVars>
          <dgm:chPref val="3"/>
        </dgm:presLayoutVars>
      </dgm:prSet>
      <dgm:spPr/>
    </dgm:pt>
    <dgm:pt modelId="{EEE19366-B8F6-46E5-9C60-41E351560EF7}" type="pres">
      <dgm:prSet presAssocID="{3EC9A00A-92F1-4E9B-A3B2-8282D631BEA8}" presName="parTransOne" presStyleCnt="0"/>
      <dgm:spPr/>
    </dgm:pt>
    <dgm:pt modelId="{452900B4-6462-43CD-9406-1EDF6B5DD52C}" type="pres">
      <dgm:prSet presAssocID="{3EC9A00A-92F1-4E9B-A3B2-8282D631BEA8}" presName="horzOne" presStyleCnt="0"/>
      <dgm:spPr/>
    </dgm:pt>
    <dgm:pt modelId="{F6FE68D3-A153-43E1-A3E8-187BD36D78DA}" type="pres">
      <dgm:prSet presAssocID="{B72A4289-02C4-474D-A6DF-F6AF3EF9961A}" presName="vertTwo" presStyleCnt="0"/>
      <dgm:spPr/>
    </dgm:pt>
    <dgm:pt modelId="{1BA59B4A-905B-408D-BA81-2DC5533B6D6E}" type="pres">
      <dgm:prSet presAssocID="{B72A4289-02C4-474D-A6DF-F6AF3EF9961A}" presName="txTwo" presStyleLbl="node2" presStyleIdx="0" presStyleCnt="2">
        <dgm:presLayoutVars>
          <dgm:chPref val="3"/>
        </dgm:presLayoutVars>
      </dgm:prSet>
      <dgm:spPr/>
    </dgm:pt>
    <dgm:pt modelId="{AEB056F0-A65A-43FA-9976-44DFCCE4D743}" type="pres">
      <dgm:prSet presAssocID="{B72A4289-02C4-474D-A6DF-F6AF3EF9961A}" presName="parTransTwo" presStyleCnt="0"/>
      <dgm:spPr/>
    </dgm:pt>
    <dgm:pt modelId="{5836CCFA-8DDB-45DE-A29F-2B76212F93A2}" type="pres">
      <dgm:prSet presAssocID="{B72A4289-02C4-474D-A6DF-F6AF3EF9961A}" presName="horzTwo" presStyleCnt="0"/>
      <dgm:spPr/>
    </dgm:pt>
    <dgm:pt modelId="{A9A9EDA5-E474-4DA3-96BE-79ECADADAE28}" type="pres">
      <dgm:prSet presAssocID="{08C32E39-0228-459E-A8F3-0A590293AD5A}" presName="vertThree" presStyleCnt="0"/>
      <dgm:spPr/>
    </dgm:pt>
    <dgm:pt modelId="{AE3E3C5F-25AA-43CE-978B-9E0B981BB874}" type="pres">
      <dgm:prSet presAssocID="{08C32E39-0228-459E-A8F3-0A590293AD5A}" presName="txThree" presStyleLbl="node3" presStyleIdx="0" presStyleCnt="3">
        <dgm:presLayoutVars>
          <dgm:chPref val="3"/>
        </dgm:presLayoutVars>
      </dgm:prSet>
      <dgm:spPr/>
    </dgm:pt>
    <dgm:pt modelId="{E9540433-58D3-49C0-AAFE-6F10F4C5E9FE}" type="pres">
      <dgm:prSet presAssocID="{08C32E39-0228-459E-A8F3-0A590293AD5A}" presName="horzThree" presStyleCnt="0"/>
      <dgm:spPr/>
    </dgm:pt>
    <dgm:pt modelId="{05064E5E-41E2-4ACD-9737-E79005B04137}" type="pres">
      <dgm:prSet presAssocID="{40769B05-ED8A-4D88-AC31-78869A2B9C62}" presName="sibSpaceThree" presStyleCnt="0"/>
      <dgm:spPr/>
    </dgm:pt>
    <dgm:pt modelId="{FBC4DDEF-4E3D-4C72-B6CF-54F9F63C63D3}" type="pres">
      <dgm:prSet presAssocID="{123C475E-87AC-41C9-8888-56CFD9C5050A}" presName="vertThree" presStyleCnt="0"/>
      <dgm:spPr/>
    </dgm:pt>
    <dgm:pt modelId="{FB20C5EA-E2D5-4FE3-AF4B-FE186BB16D0A}" type="pres">
      <dgm:prSet presAssocID="{123C475E-87AC-41C9-8888-56CFD9C5050A}" presName="txThree" presStyleLbl="node3" presStyleIdx="1" presStyleCnt="3">
        <dgm:presLayoutVars>
          <dgm:chPref val="3"/>
        </dgm:presLayoutVars>
      </dgm:prSet>
      <dgm:spPr/>
    </dgm:pt>
    <dgm:pt modelId="{8AF126A1-91CE-42DC-BB89-A6D55514FB12}" type="pres">
      <dgm:prSet presAssocID="{123C475E-87AC-41C9-8888-56CFD9C5050A}" presName="horzThree" presStyleCnt="0"/>
      <dgm:spPr/>
    </dgm:pt>
    <dgm:pt modelId="{17B88CD5-AEB9-44C1-8C3E-041B8591F7B4}" type="pres">
      <dgm:prSet presAssocID="{1171F5A0-55E5-4CBA-AA20-5FAF4A26665C}" presName="sibSpaceTwo" presStyleCnt="0"/>
      <dgm:spPr/>
    </dgm:pt>
    <dgm:pt modelId="{53F25A2F-8B9B-4351-8092-5CD0798D0BD1}" type="pres">
      <dgm:prSet presAssocID="{AB73C604-B9A5-4662-92DB-2CEB754E2845}" presName="vertTwo" presStyleCnt="0"/>
      <dgm:spPr/>
    </dgm:pt>
    <dgm:pt modelId="{6A043A92-15E2-45BE-9A32-A20B23A76C0B}" type="pres">
      <dgm:prSet presAssocID="{AB73C604-B9A5-4662-92DB-2CEB754E2845}" presName="txTwo" presStyleLbl="node2" presStyleIdx="1" presStyleCnt="2" custLinFactNeighborX="47672" custLinFactNeighborY="12753">
        <dgm:presLayoutVars>
          <dgm:chPref val="3"/>
        </dgm:presLayoutVars>
      </dgm:prSet>
      <dgm:spPr/>
    </dgm:pt>
    <dgm:pt modelId="{A2C101B6-111A-4C42-8DC3-D2A4CA520279}" type="pres">
      <dgm:prSet presAssocID="{AB73C604-B9A5-4662-92DB-2CEB754E2845}" presName="parTransTwo" presStyleCnt="0"/>
      <dgm:spPr/>
    </dgm:pt>
    <dgm:pt modelId="{01630FD9-C446-4A2B-96BD-32554E39FF95}" type="pres">
      <dgm:prSet presAssocID="{AB73C604-B9A5-4662-92DB-2CEB754E2845}" presName="horzTwo" presStyleCnt="0"/>
      <dgm:spPr/>
    </dgm:pt>
    <dgm:pt modelId="{5812A0D2-9471-4B55-99D4-A87B02E254C7}" type="pres">
      <dgm:prSet presAssocID="{292675E5-91BD-4CB4-BFA0-0B1E51B5A397}" presName="vertThree" presStyleCnt="0"/>
      <dgm:spPr/>
    </dgm:pt>
    <dgm:pt modelId="{4F35E2E3-984A-4D7E-88CE-D4D62E8758D1}" type="pres">
      <dgm:prSet presAssocID="{292675E5-91BD-4CB4-BFA0-0B1E51B5A397}" presName="txThree" presStyleLbl="node3" presStyleIdx="2" presStyleCnt="3">
        <dgm:presLayoutVars>
          <dgm:chPref val="3"/>
        </dgm:presLayoutVars>
      </dgm:prSet>
      <dgm:spPr/>
    </dgm:pt>
    <dgm:pt modelId="{80B0B177-FA10-4542-8E73-F7960AD96558}" type="pres">
      <dgm:prSet presAssocID="{292675E5-91BD-4CB4-BFA0-0B1E51B5A397}" presName="horzThree" presStyleCnt="0"/>
      <dgm:spPr/>
    </dgm:pt>
  </dgm:ptLst>
  <dgm:cxnLst>
    <dgm:cxn modelId="{A4A17012-C6A8-4782-BD37-863874FB8F28}" srcId="{B72A4289-02C4-474D-A6DF-F6AF3EF9961A}" destId="{08C32E39-0228-459E-A8F3-0A590293AD5A}" srcOrd="0" destOrd="0" parTransId="{740CE014-D2D9-4496-98F9-3F77D6601396}" sibTransId="{40769B05-ED8A-4D88-AC31-78869A2B9C62}"/>
    <dgm:cxn modelId="{F417CD13-77E9-4066-8B77-21DE44D8A2D5}" srcId="{B72A4289-02C4-474D-A6DF-F6AF3EF9961A}" destId="{123C475E-87AC-41C9-8888-56CFD9C5050A}" srcOrd="1" destOrd="0" parTransId="{032815B7-E37A-44B8-BEA6-B7605EA8FB62}" sibTransId="{734105E7-F8DF-4594-B87B-97D93F4B8972}"/>
    <dgm:cxn modelId="{72777920-8AB9-F544-80A2-5E7EEB17C9B9}" type="presOf" srcId="{4838D32A-5A3D-46DC-A56E-BB132005EAE5}" destId="{12781924-5FD1-472F-A8ED-0229D0EB2E5A}" srcOrd="0" destOrd="0" presId="urn:microsoft.com/office/officeart/2005/8/layout/hierarchy4"/>
    <dgm:cxn modelId="{ED9DC030-8E1E-984E-BD86-DE8309CDA04F}" type="presOf" srcId="{3EC9A00A-92F1-4E9B-A3B2-8282D631BEA8}" destId="{41B8EC9A-0DC3-4D3F-8CDC-C99CEC5A9B12}" srcOrd="0" destOrd="0" presId="urn:microsoft.com/office/officeart/2005/8/layout/hierarchy4"/>
    <dgm:cxn modelId="{D5EC8E5C-BD05-4DCA-9FB4-1DFF844A22A7}" srcId="{3EC9A00A-92F1-4E9B-A3B2-8282D631BEA8}" destId="{B72A4289-02C4-474D-A6DF-F6AF3EF9961A}" srcOrd="0" destOrd="0" parTransId="{F40B863C-1F30-4A80-B6FB-98D5D4A466D1}" sibTransId="{1171F5A0-55E5-4CBA-AA20-5FAF4A26665C}"/>
    <dgm:cxn modelId="{6D59D745-F671-425A-B343-F1D536024C0E}" srcId="{4838D32A-5A3D-46DC-A56E-BB132005EAE5}" destId="{3EC9A00A-92F1-4E9B-A3B2-8282D631BEA8}" srcOrd="0" destOrd="0" parTransId="{967ABAA7-F5E8-4AD0-A38D-9423A116848D}" sibTransId="{BC35D6A2-B66A-49AE-B317-30853B526BC8}"/>
    <dgm:cxn modelId="{A06E8766-5EAF-4F61-A31F-02CD7D3F63EA}" srcId="{3EC9A00A-92F1-4E9B-A3B2-8282D631BEA8}" destId="{AB73C604-B9A5-4662-92DB-2CEB754E2845}" srcOrd="1" destOrd="0" parTransId="{DD8D0F18-6216-4BCD-A72F-E6DD3EC71C51}" sibTransId="{1AFDFADF-8CB5-4ABD-B1D8-9082C74D60D9}"/>
    <dgm:cxn modelId="{77318349-79F1-3344-BBF6-EF1C0656E039}" type="presOf" srcId="{AB73C604-B9A5-4662-92DB-2CEB754E2845}" destId="{6A043A92-15E2-45BE-9A32-A20B23A76C0B}" srcOrd="0" destOrd="0" presId="urn:microsoft.com/office/officeart/2005/8/layout/hierarchy4"/>
    <dgm:cxn modelId="{F773A0A9-9C80-A64F-87D7-993F69D63D12}" type="presOf" srcId="{08C32E39-0228-459E-A8F3-0A590293AD5A}" destId="{AE3E3C5F-25AA-43CE-978B-9E0B981BB874}" srcOrd="0" destOrd="0" presId="urn:microsoft.com/office/officeart/2005/8/layout/hierarchy4"/>
    <dgm:cxn modelId="{435F07AB-88B3-4B4C-BF35-D6AC765ADE26}" type="presOf" srcId="{292675E5-91BD-4CB4-BFA0-0B1E51B5A397}" destId="{4F35E2E3-984A-4D7E-88CE-D4D62E8758D1}" srcOrd="0" destOrd="0" presId="urn:microsoft.com/office/officeart/2005/8/layout/hierarchy4"/>
    <dgm:cxn modelId="{913B28B2-08F1-7F4B-81A9-00EC781B8D2D}" type="presOf" srcId="{B72A4289-02C4-474D-A6DF-F6AF3EF9961A}" destId="{1BA59B4A-905B-408D-BA81-2DC5533B6D6E}" srcOrd="0" destOrd="0" presId="urn:microsoft.com/office/officeart/2005/8/layout/hierarchy4"/>
    <dgm:cxn modelId="{8B6A91BB-356A-48D3-9CF3-13D9EDCD28DC}" srcId="{AB73C604-B9A5-4662-92DB-2CEB754E2845}" destId="{292675E5-91BD-4CB4-BFA0-0B1E51B5A397}" srcOrd="0" destOrd="0" parTransId="{1EDF4C03-A730-4890-AE46-0A5F1B47A15D}" sibTransId="{5ED8BC96-AE77-466E-80ED-381C8DD6EEA5}"/>
    <dgm:cxn modelId="{CEE253C7-DB8F-D742-AD4C-91B3B8ADB044}" type="presOf" srcId="{123C475E-87AC-41C9-8888-56CFD9C5050A}" destId="{FB20C5EA-E2D5-4FE3-AF4B-FE186BB16D0A}" srcOrd="0" destOrd="0" presId="urn:microsoft.com/office/officeart/2005/8/layout/hierarchy4"/>
    <dgm:cxn modelId="{DF050755-648D-A945-AD8E-212C9DF3CB27}" type="presParOf" srcId="{12781924-5FD1-472F-A8ED-0229D0EB2E5A}" destId="{933875B9-1F4A-488A-852E-F1A37AC31CE7}" srcOrd="0" destOrd="0" presId="urn:microsoft.com/office/officeart/2005/8/layout/hierarchy4"/>
    <dgm:cxn modelId="{52BA0293-5286-3D4F-B869-DE2363A59417}" type="presParOf" srcId="{933875B9-1F4A-488A-852E-F1A37AC31CE7}" destId="{41B8EC9A-0DC3-4D3F-8CDC-C99CEC5A9B12}" srcOrd="0" destOrd="0" presId="urn:microsoft.com/office/officeart/2005/8/layout/hierarchy4"/>
    <dgm:cxn modelId="{76E81D26-743F-804D-A837-9ABFBF26C1E2}" type="presParOf" srcId="{933875B9-1F4A-488A-852E-F1A37AC31CE7}" destId="{EEE19366-B8F6-46E5-9C60-41E351560EF7}" srcOrd="1" destOrd="0" presId="urn:microsoft.com/office/officeart/2005/8/layout/hierarchy4"/>
    <dgm:cxn modelId="{B36E5E3E-8B91-0B42-98E6-E1BDAA9F5E94}" type="presParOf" srcId="{933875B9-1F4A-488A-852E-F1A37AC31CE7}" destId="{452900B4-6462-43CD-9406-1EDF6B5DD52C}" srcOrd="2" destOrd="0" presId="urn:microsoft.com/office/officeart/2005/8/layout/hierarchy4"/>
    <dgm:cxn modelId="{E345A0D8-565C-A848-8702-360DFC6441BB}" type="presParOf" srcId="{452900B4-6462-43CD-9406-1EDF6B5DD52C}" destId="{F6FE68D3-A153-43E1-A3E8-187BD36D78DA}" srcOrd="0" destOrd="0" presId="urn:microsoft.com/office/officeart/2005/8/layout/hierarchy4"/>
    <dgm:cxn modelId="{27690033-2FDE-914F-8C2F-3B4E27663A66}" type="presParOf" srcId="{F6FE68D3-A153-43E1-A3E8-187BD36D78DA}" destId="{1BA59B4A-905B-408D-BA81-2DC5533B6D6E}" srcOrd="0" destOrd="0" presId="urn:microsoft.com/office/officeart/2005/8/layout/hierarchy4"/>
    <dgm:cxn modelId="{E8F62446-AA61-E447-9284-3A98E68E67AA}" type="presParOf" srcId="{F6FE68D3-A153-43E1-A3E8-187BD36D78DA}" destId="{AEB056F0-A65A-43FA-9976-44DFCCE4D743}" srcOrd="1" destOrd="0" presId="urn:microsoft.com/office/officeart/2005/8/layout/hierarchy4"/>
    <dgm:cxn modelId="{A2BBB02E-C7EF-0846-B6AC-81E450BD9172}" type="presParOf" srcId="{F6FE68D3-A153-43E1-A3E8-187BD36D78DA}" destId="{5836CCFA-8DDB-45DE-A29F-2B76212F93A2}" srcOrd="2" destOrd="0" presId="urn:microsoft.com/office/officeart/2005/8/layout/hierarchy4"/>
    <dgm:cxn modelId="{E1AF01B1-9E5A-1A44-8F7F-1954588E7442}" type="presParOf" srcId="{5836CCFA-8DDB-45DE-A29F-2B76212F93A2}" destId="{A9A9EDA5-E474-4DA3-96BE-79ECADADAE28}" srcOrd="0" destOrd="0" presId="urn:microsoft.com/office/officeart/2005/8/layout/hierarchy4"/>
    <dgm:cxn modelId="{D210601F-4D89-B54E-A012-4F4B61B1B57F}" type="presParOf" srcId="{A9A9EDA5-E474-4DA3-96BE-79ECADADAE28}" destId="{AE3E3C5F-25AA-43CE-978B-9E0B981BB874}" srcOrd="0" destOrd="0" presId="urn:microsoft.com/office/officeart/2005/8/layout/hierarchy4"/>
    <dgm:cxn modelId="{D6683876-71B8-B747-A08E-E44A09F192DA}" type="presParOf" srcId="{A9A9EDA5-E474-4DA3-96BE-79ECADADAE28}" destId="{E9540433-58D3-49C0-AAFE-6F10F4C5E9FE}" srcOrd="1" destOrd="0" presId="urn:microsoft.com/office/officeart/2005/8/layout/hierarchy4"/>
    <dgm:cxn modelId="{16DFBF47-6D48-554D-B150-BEC5A6C7FE20}" type="presParOf" srcId="{5836CCFA-8DDB-45DE-A29F-2B76212F93A2}" destId="{05064E5E-41E2-4ACD-9737-E79005B04137}" srcOrd="1" destOrd="0" presId="urn:microsoft.com/office/officeart/2005/8/layout/hierarchy4"/>
    <dgm:cxn modelId="{C0309A27-2E37-104F-B7A0-6C1AE2FC6846}" type="presParOf" srcId="{5836CCFA-8DDB-45DE-A29F-2B76212F93A2}" destId="{FBC4DDEF-4E3D-4C72-B6CF-54F9F63C63D3}" srcOrd="2" destOrd="0" presId="urn:microsoft.com/office/officeart/2005/8/layout/hierarchy4"/>
    <dgm:cxn modelId="{CE12B3E3-3C28-5746-89A7-80F0989AFBB0}" type="presParOf" srcId="{FBC4DDEF-4E3D-4C72-B6CF-54F9F63C63D3}" destId="{FB20C5EA-E2D5-4FE3-AF4B-FE186BB16D0A}" srcOrd="0" destOrd="0" presId="urn:microsoft.com/office/officeart/2005/8/layout/hierarchy4"/>
    <dgm:cxn modelId="{BDE588D5-3388-C749-BF4B-FB3BC8D072AF}" type="presParOf" srcId="{FBC4DDEF-4E3D-4C72-B6CF-54F9F63C63D3}" destId="{8AF126A1-91CE-42DC-BB89-A6D55514FB12}" srcOrd="1" destOrd="0" presId="urn:microsoft.com/office/officeart/2005/8/layout/hierarchy4"/>
    <dgm:cxn modelId="{FAD8B3EB-26E7-884D-9C85-ED2A5AD9258F}" type="presParOf" srcId="{452900B4-6462-43CD-9406-1EDF6B5DD52C}" destId="{17B88CD5-AEB9-44C1-8C3E-041B8591F7B4}" srcOrd="1" destOrd="0" presId="urn:microsoft.com/office/officeart/2005/8/layout/hierarchy4"/>
    <dgm:cxn modelId="{12ED4C97-71C0-BF44-A6EA-83C8D285CC6C}" type="presParOf" srcId="{452900B4-6462-43CD-9406-1EDF6B5DD52C}" destId="{53F25A2F-8B9B-4351-8092-5CD0798D0BD1}" srcOrd="2" destOrd="0" presId="urn:microsoft.com/office/officeart/2005/8/layout/hierarchy4"/>
    <dgm:cxn modelId="{82432234-05F7-D949-963D-A050AD5BEB2B}" type="presParOf" srcId="{53F25A2F-8B9B-4351-8092-5CD0798D0BD1}" destId="{6A043A92-15E2-45BE-9A32-A20B23A76C0B}" srcOrd="0" destOrd="0" presId="urn:microsoft.com/office/officeart/2005/8/layout/hierarchy4"/>
    <dgm:cxn modelId="{F3B9ED25-FEA4-AB48-8A7D-60260E32C769}" type="presParOf" srcId="{53F25A2F-8B9B-4351-8092-5CD0798D0BD1}" destId="{A2C101B6-111A-4C42-8DC3-D2A4CA520279}" srcOrd="1" destOrd="0" presId="urn:microsoft.com/office/officeart/2005/8/layout/hierarchy4"/>
    <dgm:cxn modelId="{F31C59C7-BE43-DA4F-B6DD-AD3FF68B0296}" type="presParOf" srcId="{53F25A2F-8B9B-4351-8092-5CD0798D0BD1}" destId="{01630FD9-C446-4A2B-96BD-32554E39FF95}" srcOrd="2" destOrd="0" presId="urn:microsoft.com/office/officeart/2005/8/layout/hierarchy4"/>
    <dgm:cxn modelId="{04D4D0FC-95C3-7E40-8146-B7F5D1EFFC95}" type="presParOf" srcId="{01630FD9-C446-4A2B-96BD-32554E39FF95}" destId="{5812A0D2-9471-4B55-99D4-A87B02E254C7}" srcOrd="0" destOrd="0" presId="urn:microsoft.com/office/officeart/2005/8/layout/hierarchy4"/>
    <dgm:cxn modelId="{FF4C3AC9-3FF0-0748-A53C-704D50D88ABD}" type="presParOf" srcId="{5812A0D2-9471-4B55-99D4-A87B02E254C7}" destId="{4F35E2E3-984A-4D7E-88CE-D4D62E8758D1}" srcOrd="0" destOrd="0" presId="urn:microsoft.com/office/officeart/2005/8/layout/hierarchy4"/>
    <dgm:cxn modelId="{D23AF44A-5AC3-4F48-980D-F0DD59960A88}" type="presParOf" srcId="{5812A0D2-9471-4B55-99D4-A87B02E254C7}" destId="{80B0B177-FA10-4542-8E73-F7960AD9655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79500C-2ED5-4BC4-AD88-EC126875786B}" type="doc">
      <dgm:prSet loTypeId="urn:microsoft.com/office/officeart/2005/8/layout/chevron1" loCatId="process" qsTypeId="urn:microsoft.com/office/officeart/2005/8/quickstyle/3d1" qsCatId="3D" csTypeId="urn:microsoft.com/office/officeart/2005/8/colors/accent1_2" csCatId="accent1" phldr="1"/>
      <dgm:spPr/>
    </dgm:pt>
    <dgm:pt modelId="{C2337267-4EBE-4436-8654-5A695EF2A92D}">
      <dgm:prSet phldrT="[Tekst]"/>
      <dgm:spPr/>
      <dgm:t>
        <a:bodyPr/>
        <a:lstStyle/>
        <a:p>
          <a:r>
            <a:rPr lang="da-DK" dirty="0"/>
            <a:t>Sagen oplyses</a:t>
          </a:r>
        </a:p>
      </dgm:t>
    </dgm:pt>
    <dgm:pt modelId="{FDFE78C3-1393-4367-9F64-C018CF825988}" type="parTrans" cxnId="{32527386-7786-42A7-A597-54A62E3C51E3}">
      <dgm:prSet/>
      <dgm:spPr/>
      <dgm:t>
        <a:bodyPr/>
        <a:lstStyle/>
        <a:p>
          <a:endParaRPr lang="da-DK"/>
        </a:p>
      </dgm:t>
    </dgm:pt>
    <dgm:pt modelId="{38A3B88E-0076-4F85-BDAF-4E771A8C2B26}" type="sibTrans" cxnId="{32527386-7786-42A7-A597-54A62E3C51E3}">
      <dgm:prSet/>
      <dgm:spPr/>
      <dgm:t>
        <a:bodyPr/>
        <a:lstStyle/>
        <a:p>
          <a:endParaRPr lang="da-DK"/>
        </a:p>
      </dgm:t>
    </dgm:pt>
    <dgm:pt modelId="{3BFAEA59-5918-4A5E-9811-FE65129D137F}">
      <dgm:prSet phldrT="[Tekst]"/>
      <dgm:spPr/>
      <dgm:t>
        <a:bodyPr/>
        <a:lstStyle/>
        <a:p>
          <a:r>
            <a:rPr lang="da-DK" dirty="0"/>
            <a:t>Partshøring</a:t>
          </a:r>
        </a:p>
      </dgm:t>
    </dgm:pt>
    <dgm:pt modelId="{0F8AF4F8-C22B-4B27-A1B8-B49857590DD9}" type="parTrans" cxnId="{974F83E5-591F-4E75-B1BB-4CAA2EA6CEED}">
      <dgm:prSet/>
      <dgm:spPr/>
      <dgm:t>
        <a:bodyPr/>
        <a:lstStyle/>
        <a:p>
          <a:endParaRPr lang="da-DK"/>
        </a:p>
      </dgm:t>
    </dgm:pt>
    <dgm:pt modelId="{745400F8-45B3-4AF1-8B20-8FAF3EE8134E}" type="sibTrans" cxnId="{974F83E5-591F-4E75-B1BB-4CAA2EA6CEED}">
      <dgm:prSet/>
      <dgm:spPr/>
      <dgm:t>
        <a:bodyPr/>
        <a:lstStyle/>
        <a:p>
          <a:endParaRPr lang="da-DK"/>
        </a:p>
      </dgm:t>
    </dgm:pt>
    <dgm:pt modelId="{250E23D4-DF7C-4450-9327-437B1670C883}">
      <dgm:prSet phldrT="[Tekst]"/>
      <dgm:spPr/>
      <dgm:t>
        <a:bodyPr/>
        <a:lstStyle/>
        <a:p>
          <a:r>
            <a:rPr lang="da-DK" dirty="0"/>
            <a:t>Afgørelse</a:t>
          </a:r>
        </a:p>
      </dgm:t>
    </dgm:pt>
    <dgm:pt modelId="{FD71B4F7-1D1E-4FFB-B481-F598AE2C864C}" type="parTrans" cxnId="{EE7E822B-8843-4194-A664-54F7B5B673DC}">
      <dgm:prSet/>
      <dgm:spPr/>
      <dgm:t>
        <a:bodyPr/>
        <a:lstStyle/>
        <a:p>
          <a:endParaRPr lang="da-DK"/>
        </a:p>
      </dgm:t>
    </dgm:pt>
    <dgm:pt modelId="{AE618539-25C6-46FD-BDA9-92969AB434BC}" type="sibTrans" cxnId="{EE7E822B-8843-4194-A664-54F7B5B673DC}">
      <dgm:prSet/>
      <dgm:spPr/>
      <dgm:t>
        <a:bodyPr/>
        <a:lstStyle/>
        <a:p>
          <a:endParaRPr lang="da-DK"/>
        </a:p>
      </dgm:t>
    </dgm:pt>
    <dgm:pt modelId="{8BFEAF76-CA3F-4050-B20A-0AC04AE7835E}">
      <dgm:prSet phldrT="[Tekst]"/>
      <dgm:spPr/>
      <dgm:t>
        <a:bodyPr/>
        <a:lstStyle/>
        <a:p>
          <a:r>
            <a:rPr lang="da-DK" dirty="0"/>
            <a:t>Klage</a:t>
          </a:r>
        </a:p>
      </dgm:t>
    </dgm:pt>
    <dgm:pt modelId="{7F16CD88-84E6-4B9E-A3A7-261C66A40AC0}" type="parTrans" cxnId="{15CE39EC-83EA-4AE4-B757-1983EED828A0}">
      <dgm:prSet/>
      <dgm:spPr/>
      <dgm:t>
        <a:bodyPr/>
        <a:lstStyle/>
        <a:p>
          <a:endParaRPr lang="da-DK"/>
        </a:p>
      </dgm:t>
    </dgm:pt>
    <dgm:pt modelId="{88AB0BFA-FC16-44D8-B633-3656F1AE42F5}" type="sibTrans" cxnId="{15CE39EC-83EA-4AE4-B757-1983EED828A0}">
      <dgm:prSet/>
      <dgm:spPr/>
      <dgm:t>
        <a:bodyPr/>
        <a:lstStyle/>
        <a:p>
          <a:endParaRPr lang="da-DK"/>
        </a:p>
      </dgm:t>
    </dgm:pt>
    <dgm:pt modelId="{B10FD9D2-0E49-44BA-B064-E3AC3AC8D9A5}" type="pres">
      <dgm:prSet presAssocID="{E979500C-2ED5-4BC4-AD88-EC126875786B}" presName="Name0" presStyleCnt="0">
        <dgm:presLayoutVars>
          <dgm:dir/>
          <dgm:animLvl val="lvl"/>
          <dgm:resizeHandles val="exact"/>
        </dgm:presLayoutVars>
      </dgm:prSet>
      <dgm:spPr/>
    </dgm:pt>
    <dgm:pt modelId="{E1C1C110-41CA-4784-886C-2419C2E8E258}" type="pres">
      <dgm:prSet presAssocID="{C2337267-4EBE-4436-8654-5A695EF2A92D}" presName="parTxOnly" presStyleLbl="node1" presStyleIdx="0" presStyleCnt="4">
        <dgm:presLayoutVars>
          <dgm:chMax val="0"/>
          <dgm:chPref val="0"/>
          <dgm:bulletEnabled val="1"/>
        </dgm:presLayoutVars>
      </dgm:prSet>
      <dgm:spPr/>
    </dgm:pt>
    <dgm:pt modelId="{BD039AAF-0913-46FC-88E4-CE6D11458AB2}" type="pres">
      <dgm:prSet presAssocID="{38A3B88E-0076-4F85-BDAF-4E771A8C2B26}" presName="parTxOnlySpace" presStyleCnt="0"/>
      <dgm:spPr/>
    </dgm:pt>
    <dgm:pt modelId="{3A2525DE-C30A-49CB-93D4-B0296C2D93B5}" type="pres">
      <dgm:prSet presAssocID="{3BFAEA59-5918-4A5E-9811-FE65129D137F}" presName="parTxOnly" presStyleLbl="node1" presStyleIdx="1" presStyleCnt="4">
        <dgm:presLayoutVars>
          <dgm:chMax val="0"/>
          <dgm:chPref val="0"/>
          <dgm:bulletEnabled val="1"/>
        </dgm:presLayoutVars>
      </dgm:prSet>
      <dgm:spPr/>
    </dgm:pt>
    <dgm:pt modelId="{30AE5369-5BBA-41AF-9A40-4CEC53F8B25C}" type="pres">
      <dgm:prSet presAssocID="{745400F8-45B3-4AF1-8B20-8FAF3EE8134E}" presName="parTxOnlySpace" presStyleCnt="0"/>
      <dgm:spPr/>
    </dgm:pt>
    <dgm:pt modelId="{6D6C4127-F22B-4000-8597-8C31CFAD8E49}" type="pres">
      <dgm:prSet presAssocID="{250E23D4-DF7C-4450-9327-437B1670C883}" presName="parTxOnly" presStyleLbl="node1" presStyleIdx="2" presStyleCnt="4" custLinFactNeighborX="22337" custLinFactNeighborY="5241">
        <dgm:presLayoutVars>
          <dgm:chMax val="0"/>
          <dgm:chPref val="0"/>
          <dgm:bulletEnabled val="1"/>
        </dgm:presLayoutVars>
      </dgm:prSet>
      <dgm:spPr/>
    </dgm:pt>
    <dgm:pt modelId="{3EB95691-AE48-432C-A25E-43C331F7ED26}" type="pres">
      <dgm:prSet presAssocID="{AE618539-25C6-46FD-BDA9-92969AB434BC}" presName="parTxOnlySpace" presStyleCnt="0"/>
      <dgm:spPr/>
    </dgm:pt>
    <dgm:pt modelId="{1BFA33CF-951F-48C7-9A3C-C38589128586}" type="pres">
      <dgm:prSet presAssocID="{8BFEAF76-CA3F-4050-B20A-0AC04AE7835E}" presName="parTxOnly" presStyleLbl="node1" presStyleIdx="3" presStyleCnt="4">
        <dgm:presLayoutVars>
          <dgm:chMax val="0"/>
          <dgm:chPref val="0"/>
          <dgm:bulletEnabled val="1"/>
        </dgm:presLayoutVars>
      </dgm:prSet>
      <dgm:spPr/>
    </dgm:pt>
  </dgm:ptLst>
  <dgm:cxnLst>
    <dgm:cxn modelId="{A444E70C-456F-4125-8A8A-AB4084165036}" type="presOf" srcId="{3BFAEA59-5918-4A5E-9811-FE65129D137F}" destId="{3A2525DE-C30A-49CB-93D4-B0296C2D93B5}" srcOrd="0" destOrd="0" presId="urn:microsoft.com/office/officeart/2005/8/layout/chevron1"/>
    <dgm:cxn modelId="{EE7E822B-8843-4194-A664-54F7B5B673DC}" srcId="{E979500C-2ED5-4BC4-AD88-EC126875786B}" destId="{250E23D4-DF7C-4450-9327-437B1670C883}" srcOrd="2" destOrd="0" parTransId="{FD71B4F7-1D1E-4FFB-B481-F598AE2C864C}" sibTransId="{AE618539-25C6-46FD-BDA9-92969AB434BC}"/>
    <dgm:cxn modelId="{20665D3A-4CD5-42A4-8CE1-08EE7C865A29}" type="presOf" srcId="{E979500C-2ED5-4BC4-AD88-EC126875786B}" destId="{B10FD9D2-0E49-44BA-B064-E3AC3AC8D9A5}" srcOrd="0" destOrd="0" presId="urn:microsoft.com/office/officeart/2005/8/layout/chevron1"/>
    <dgm:cxn modelId="{732AA666-9FC3-4227-A3D1-A5C8DB7C0BCF}" type="presOf" srcId="{C2337267-4EBE-4436-8654-5A695EF2A92D}" destId="{E1C1C110-41CA-4784-886C-2419C2E8E258}" srcOrd="0" destOrd="0" presId="urn:microsoft.com/office/officeart/2005/8/layout/chevron1"/>
    <dgm:cxn modelId="{71597156-5F19-4C72-A7D9-406894962F0F}" type="presOf" srcId="{8BFEAF76-CA3F-4050-B20A-0AC04AE7835E}" destId="{1BFA33CF-951F-48C7-9A3C-C38589128586}" srcOrd="0" destOrd="0" presId="urn:microsoft.com/office/officeart/2005/8/layout/chevron1"/>
    <dgm:cxn modelId="{32527386-7786-42A7-A597-54A62E3C51E3}" srcId="{E979500C-2ED5-4BC4-AD88-EC126875786B}" destId="{C2337267-4EBE-4436-8654-5A695EF2A92D}" srcOrd="0" destOrd="0" parTransId="{FDFE78C3-1393-4367-9F64-C018CF825988}" sibTransId="{38A3B88E-0076-4F85-BDAF-4E771A8C2B26}"/>
    <dgm:cxn modelId="{CBCC228F-C486-4583-87F5-AF288E60EA80}" type="presOf" srcId="{250E23D4-DF7C-4450-9327-437B1670C883}" destId="{6D6C4127-F22B-4000-8597-8C31CFAD8E49}" srcOrd="0" destOrd="0" presId="urn:microsoft.com/office/officeart/2005/8/layout/chevron1"/>
    <dgm:cxn modelId="{974F83E5-591F-4E75-B1BB-4CAA2EA6CEED}" srcId="{E979500C-2ED5-4BC4-AD88-EC126875786B}" destId="{3BFAEA59-5918-4A5E-9811-FE65129D137F}" srcOrd="1" destOrd="0" parTransId="{0F8AF4F8-C22B-4B27-A1B8-B49857590DD9}" sibTransId="{745400F8-45B3-4AF1-8B20-8FAF3EE8134E}"/>
    <dgm:cxn modelId="{15CE39EC-83EA-4AE4-B757-1983EED828A0}" srcId="{E979500C-2ED5-4BC4-AD88-EC126875786B}" destId="{8BFEAF76-CA3F-4050-B20A-0AC04AE7835E}" srcOrd="3" destOrd="0" parTransId="{7F16CD88-84E6-4B9E-A3A7-261C66A40AC0}" sibTransId="{88AB0BFA-FC16-44D8-B633-3656F1AE42F5}"/>
    <dgm:cxn modelId="{8CE1B4FA-179D-4AD1-AF53-1AE907DFF2C2}" type="presParOf" srcId="{B10FD9D2-0E49-44BA-B064-E3AC3AC8D9A5}" destId="{E1C1C110-41CA-4784-886C-2419C2E8E258}" srcOrd="0" destOrd="0" presId="urn:microsoft.com/office/officeart/2005/8/layout/chevron1"/>
    <dgm:cxn modelId="{35935859-29CF-4F54-A38C-C072134A08FB}" type="presParOf" srcId="{B10FD9D2-0E49-44BA-B064-E3AC3AC8D9A5}" destId="{BD039AAF-0913-46FC-88E4-CE6D11458AB2}" srcOrd="1" destOrd="0" presId="urn:microsoft.com/office/officeart/2005/8/layout/chevron1"/>
    <dgm:cxn modelId="{E8847661-6BF4-4611-B2A5-CC9DFF5FDF51}" type="presParOf" srcId="{B10FD9D2-0E49-44BA-B064-E3AC3AC8D9A5}" destId="{3A2525DE-C30A-49CB-93D4-B0296C2D93B5}" srcOrd="2" destOrd="0" presId="urn:microsoft.com/office/officeart/2005/8/layout/chevron1"/>
    <dgm:cxn modelId="{D0D1C40D-1A49-4B31-A0D1-C2DEFFEEC583}" type="presParOf" srcId="{B10FD9D2-0E49-44BA-B064-E3AC3AC8D9A5}" destId="{30AE5369-5BBA-41AF-9A40-4CEC53F8B25C}" srcOrd="3" destOrd="0" presId="urn:microsoft.com/office/officeart/2005/8/layout/chevron1"/>
    <dgm:cxn modelId="{EE4327F0-BFF4-4296-84CF-4B5D3F0971B3}" type="presParOf" srcId="{B10FD9D2-0E49-44BA-B064-E3AC3AC8D9A5}" destId="{6D6C4127-F22B-4000-8597-8C31CFAD8E49}" srcOrd="4" destOrd="0" presId="urn:microsoft.com/office/officeart/2005/8/layout/chevron1"/>
    <dgm:cxn modelId="{6D7EE1AB-B9AE-42B3-819B-C665114F27C8}" type="presParOf" srcId="{B10FD9D2-0E49-44BA-B064-E3AC3AC8D9A5}" destId="{3EB95691-AE48-432C-A25E-43C331F7ED26}" srcOrd="5" destOrd="0" presId="urn:microsoft.com/office/officeart/2005/8/layout/chevron1"/>
    <dgm:cxn modelId="{A5FFA0E4-C323-4F59-AF3E-A68AE65D417C}" type="presParOf" srcId="{B10FD9D2-0E49-44BA-B064-E3AC3AC8D9A5}" destId="{1BFA33CF-951F-48C7-9A3C-C3858912858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79500C-2ED5-4BC4-AD88-EC126875786B}" type="doc">
      <dgm:prSet loTypeId="urn:microsoft.com/office/officeart/2005/8/layout/chevron1" loCatId="process" qsTypeId="urn:microsoft.com/office/officeart/2005/8/quickstyle/3d1" qsCatId="3D" csTypeId="urn:microsoft.com/office/officeart/2005/8/colors/accent1_2" csCatId="accent1" phldr="1"/>
      <dgm:spPr/>
    </dgm:pt>
    <dgm:pt modelId="{C2337267-4EBE-4436-8654-5A695EF2A92D}">
      <dgm:prSet phldrT="[Tekst]"/>
      <dgm:spPr/>
      <dgm:t>
        <a:bodyPr/>
        <a:lstStyle/>
        <a:p>
          <a:r>
            <a:rPr lang="da-DK" dirty="0"/>
            <a:t>Sagen starter</a:t>
          </a:r>
        </a:p>
      </dgm:t>
    </dgm:pt>
    <dgm:pt modelId="{FDFE78C3-1393-4367-9F64-C018CF825988}" type="parTrans" cxnId="{32527386-7786-42A7-A597-54A62E3C51E3}">
      <dgm:prSet/>
      <dgm:spPr/>
      <dgm:t>
        <a:bodyPr/>
        <a:lstStyle/>
        <a:p>
          <a:endParaRPr lang="da-DK"/>
        </a:p>
      </dgm:t>
    </dgm:pt>
    <dgm:pt modelId="{38A3B88E-0076-4F85-BDAF-4E771A8C2B26}" type="sibTrans" cxnId="{32527386-7786-42A7-A597-54A62E3C51E3}">
      <dgm:prSet/>
      <dgm:spPr/>
      <dgm:t>
        <a:bodyPr/>
        <a:lstStyle/>
        <a:p>
          <a:endParaRPr lang="da-DK"/>
        </a:p>
      </dgm:t>
    </dgm:pt>
    <dgm:pt modelId="{3BFAEA59-5918-4A5E-9811-FE65129D137F}">
      <dgm:prSet phldrT="[Tekst]"/>
      <dgm:spPr/>
      <dgm:t>
        <a:bodyPr/>
        <a:lstStyle/>
        <a:p>
          <a:r>
            <a:rPr lang="da-DK" dirty="0"/>
            <a:t>Partshøring</a:t>
          </a:r>
        </a:p>
      </dgm:t>
    </dgm:pt>
    <dgm:pt modelId="{0F8AF4F8-C22B-4B27-A1B8-B49857590DD9}" type="parTrans" cxnId="{974F83E5-591F-4E75-B1BB-4CAA2EA6CEED}">
      <dgm:prSet/>
      <dgm:spPr/>
      <dgm:t>
        <a:bodyPr/>
        <a:lstStyle/>
        <a:p>
          <a:endParaRPr lang="da-DK"/>
        </a:p>
      </dgm:t>
    </dgm:pt>
    <dgm:pt modelId="{745400F8-45B3-4AF1-8B20-8FAF3EE8134E}" type="sibTrans" cxnId="{974F83E5-591F-4E75-B1BB-4CAA2EA6CEED}">
      <dgm:prSet/>
      <dgm:spPr/>
      <dgm:t>
        <a:bodyPr/>
        <a:lstStyle/>
        <a:p>
          <a:endParaRPr lang="da-DK"/>
        </a:p>
      </dgm:t>
    </dgm:pt>
    <dgm:pt modelId="{250E23D4-DF7C-4450-9327-437B1670C883}">
      <dgm:prSet phldrT="[Tekst]"/>
      <dgm:spPr/>
      <dgm:t>
        <a:bodyPr/>
        <a:lstStyle/>
        <a:p>
          <a:r>
            <a:rPr lang="da-DK" dirty="0"/>
            <a:t>Afgørelse</a:t>
          </a:r>
        </a:p>
      </dgm:t>
    </dgm:pt>
    <dgm:pt modelId="{FD71B4F7-1D1E-4FFB-B481-F598AE2C864C}" type="parTrans" cxnId="{EE7E822B-8843-4194-A664-54F7B5B673DC}">
      <dgm:prSet/>
      <dgm:spPr/>
      <dgm:t>
        <a:bodyPr/>
        <a:lstStyle/>
        <a:p>
          <a:endParaRPr lang="da-DK"/>
        </a:p>
      </dgm:t>
    </dgm:pt>
    <dgm:pt modelId="{AE618539-25C6-46FD-BDA9-92969AB434BC}" type="sibTrans" cxnId="{EE7E822B-8843-4194-A664-54F7B5B673DC}">
      <dgm:prSet/>
      <dgm:spPr/>
      <dgm:t>
        <a:bodyPr/>
        <a:lstStyle/>
        <a:p>
          <a:endParaRPr lang="da-DK"/>
        </a:p>
      </dgm:t>
    </dgm:pt>
    <dgm:pt modelId="{8BFEAF76-CA3F-4050-B20A-0AC04AE7835E}">
      <dgm:prSet phldrT="[Tekst]"/>
      <dgm:spPr/>
      <dgm:t>
        <a:bodyPr/>
        <a:lstStyle/>
        <a:p>
          <a:r>
            <a:rPr lang="da-DK" dirty="0"/>
            <a:t>Klage</a:t>
          </a:r>
        </a:p>
      </dgm:t>
    </dgm:pt>
    <dgm:pt modelId="{7F16CD88-84E6-4B9E-A3A7-261C66A40AC0}" type="parTrans" cxnId="{15CE39EC-83EA-4AE4-B757-1983EED828A0}">
      <dgm:prSet/>
      <dgm:spPr/>
      <dgm:t>
        <a:bodyPr/>
        <a:lstStyle/>
        <a:p>
          <a:endParaRPr lang="da-DK"/>
        </a:p>
      </dgm:t>
    </dgm:pt>
    <dgm:pt modelId="{88AB0BFA-FC16-44D8-B633-3656F1AE42F5}" type="sibTrans" cxnId="{15CE39EC-83EA-4AE4-B757-1983EED828A0}">
      <dgm:prSet/>
      <dgm:spPr/>
      <dgm:t>
        <a:bodyPr/>
        <a:lstStyle/>
        <a:p>
          <a:endParaRPr lang="da-DK"/>
        </a:p>
      </dgm:t>
    </dgm:pt>
    <dgm:pt modelId="{B10FD9D2-0E49-44BA-B064-E3AC3AC8D9A5}" type="pres">
      <dgm:prSet presAssocID="{E979500C-2ED5-4BC4-AD88-EC126875786B}" presName="Name0" presStyleCnt="0">
        <dgm:presLayoutVars>
          <dgm:dir/>
          <dgm:animLvl val="lvl"/>
          <dgm:resizeHandles val="exact"/>
        </dgm:presLayoutVars>
      </dgm:prSet>
      <dgm:spPr/>
    </dgm:pt>
    <dgm:pt modelId="{E1C1C110-41CA-4784-886C-2419C2E8E258}" type="pres">
      <dgm:prSet presAssocID="{C2337267-4EBE-4436-8654-5A695EF2A92D}" presName="parTxOnly" presStyleLbl="node1" presStyleIdx="0" presStyleCnt="4">
        <dgm:presLayoutVars>
          <dgm:chMax val="0"/>
          <dgm:chPref val="0"/>
          <dgm:bulletEnabled val="1"/>
        </dgm:presLayoutVars>
      </dgm:prSet>
      <dgm:spPr/>
    </dgm:pt>
    <dgm:pt modelId="{BD039AAF-0913-46FC-88E4-CE6D11458AB2}" type="pres">
      <dgm:prSet presAssocID="{38A3B88E-0076-4F85-BDAF-4E771A8C2B26}" presName="parTxOnlySpace" presStyleCnt="0"/>
      <dgm:spPr/>
    </dgm:pt>
    <dgm:pt modelId="{3A2525DE-C30A-49CB-93D4-B0296C2D93B5}" type="pres">
      <dgm:prSet presAssocID="{3BFAEA59-5918-4A5E-9811-FE65129D137F}" presName="parTxOnly" presStyleLbl="node1" presStyleIdx="1" presStyleCnt="4">
        <dgm:presLayoutVars>
          <dgm:chMax val="0"/>
          <dgm:chPref val="0"/>
          <dgm:bulletEnabled val="1"/>
        </dgm:presLayoutVars>
      </dgm:prSet>
      <dgm:spPr/>
    </dgm:pt>
    <dgm:pt modelId="{30AE5369-5BBA-41AF-9A40-4CEC53F8B25C}" type="pres">
      <dgm:prSet presAssocID="{745400F8-45B3-4AF1-8B20-8FAF3EE8134E}" presName="parTxOnlySpace" presStyleCnt="0"/>
      <dgm:spPr/>
    </dgm:pt>
    <dgm:pt modelId="{6D6C4127-F22B-4000-8597-8C31CFAD8E49}" type="pres">
      <dgm:prSet presAssocID="{250E23D4-DF7C-4450-9327-437B1670C883}" presName="parTxOnly" presStyleLbl="node1" presStyleIdx="2" presStyleCnt="4" custLinFactNeighborX="22337" custLinFactNeighborY="5241">
        <dgm:presLayoutVars>
          <dgm:chMax val="0"/>
          <dgm:chPref val="0"/>
          <dgm:bulletEnabled val="1"/>
        </dgm:presLayoutVars>
      </dgm:prSet>
      <dgm:spPr/>
    </dgm:pt>
    <dgm:pt modelId="{3EB95691-AE48-432C-A25E-43C331F7ED26}" type="pres">
      <dgm:prSet presAssocID="{AE618539-25C6-46FD-BDA9-92969AB434BC}" presName="parTxOnlySpace" presStyleCnt="0"/>
      <dgm:spPr/>
    </dgm:pt>
    <dgm:pt modelId="{1BFA33CF-951F-48C7-9A3C-C38589128586}" type="pres">
      <dgm:prSet presAssocID="{8BFEAF76-CA3F-4050-B20A-0AC04AE7835E}" presName="parTxOnly" presStyleLbl="node1" presStyleIdx="3" presStyleCnt="4">
        <dgm:presLayoutVars>
          <dgm:chMax val="0"/>
          <dgm:chPref val="0"/>
          <dgm:bulletEnabled val="1"/>
        </dgm:presLayoutVars>
      </dgm:prSet>
      <dgm:spPr/>
    </dgm:pt>
  </dgm:ptLst>
  <dgm:cxnLst>
    <dgm:cxn modelId="{A444E70C-456F-4125-8A8A-AB4084165036}" type="presOf" srcId="{3BFAEA59-5918-4A5E-9811-FE65129D137F}" destId="{3A2525DE-C30A-49CB-93D4-B0296C2D93B5}" srcOrd="0" destOrd="0" presId="urn:microsoft.com/office/officeart/2005/8/layout/chevron1"/>
    <dgm:cxn modelId="{EE7E822B-8843-4194-A664-54F7B5B673DC}" srcId="{E979500C-2ED5-4BC4-AD88-EC126875786B}" destId="{250E23D4-DF7C-4450-9327-437B1670C883}" srcOrd="2" destOrd="0" parTransId="{FD71B4F7-1D1E-4FFB-B481-F598AE2C864C}" sibTransId="{AE618539-25C6-46FD-BDA9-92969AB434BC}"/>
    <dgm:cxn modelId="{20665D3A-4CD5-42A4-8CE1-08EE7C865A29}" type="presOf" srcId="{E979500C-2ED5-4BC4-AD88-EC126875786B}" destId="{B10FD9D2-0E49-44BA-B064-E3AC3AC8D9A5}" srcOrd="0" destOrd="0" presId="urn:microsoft.com/office/officeart/2005/8/layout/chevron1"/>
    <dgm:cxn modelId="{732AA666-9FC3-4227-A3D1-A5C8DB7C0BCF}" type="presOf" srcId="{C2337267-4EBE-4436-8654-5A695EF2A92D}" destId="{E1C1C110-41CA-4784-886C-2419C2E8E258}" srcOrd="0" destOrd="0" presId="urn:microsoft.com/office/officeart/2005/8/layout/chevron1"/>
    <dgm:cxn modelId="{71597156-5F19-4C72-A7D9-406894962F0F}" type="presOf" srcId="{8BFEAF76-CA3F-4050-B20A-0AC04AE7835E}" destId="{1BFA33CF-951F-48C7-9A3C-C38589128586}" srcOrd="0" destOrd="0" presId="urn:microsoft.com/office/officeart/2005/8/layout/chevron1"/>
    <dgm:cxn modelId="{32527386-7786-42A7-A597-54A62E3C51E3}" srcId="{E979500C-2ED5-4BC4-AD88-EC126875786B}" destId="{C2337267-4EBE-4436-8654-5A695EF2A92D}" srcOrd="0" destOrd="0" parTransId="{FDFE78C3-1393-4367-9F64-C018CF825988}" sibTransId="{38A3B88E-0076-4F85-BDAF-4E771A8C2B26}"/>
    <dgm:cxn modelId="{CBCC228F-C486-4583-87F5-AF288E60EA80}" type="presOf" srcId="{250E23D4-DF7C-4450-9327-437B1670C883}" destId="{6D6C4127-F22B-4000-8597-8C31CFAD8E49}" srcOrd="0" destOrd="0" presId="urn:microsoft.com/office/officeart/2005/8/layout/chevron1"/>
    <dgm:cxn modelId="{974F83E5-591F-4E75-B1BB-4CAA2EA6CEED}" srcId="{E979500C-2ED5-4BC4-AD88-EC126875786B}" destId="{3BFAEA59-5918-4A5E-9811-FE65129D137F}" srcOrd="1" destOrd="0" parTransId="{0F8AF4F8-C22B-4B27-A1B8-B49857590DD9}" sibTransId="{745400F8-45B3-4AF1-8B20-8FAF3EE8134E}"/>
    <dgm:cxn modelId="{15CE39EC-83EA-4AE4-B757-1983EED828A0}" srcId="{E979500C-2ED5-4BC4-AD88-EC126875786B}" destId="{8BFEAF76-CA3F-4050-B20A-0AC04AE7835E}" srcOrd="3" destOrd="0" parTransId="{7F16CD88-84E6-4B9E-A3A7-261C66A40AC0}" sibTransId="{88AB0BFA-FC16-44D8-B633-3656F1AE42F5}"/>
    <dgm:cxn modelId="{8CE1B4FA-179D-4AD1-AF53-1AE907DFF2C2}" type="presParOf" srcId="{B10FD9D2-0E49-44BA-B064-E3AC3AC8D9A5}" destId="{E1C1C110-41CA-4784-886C-2419C2E8E258}" srcOrd="0" destOrd="0" presId="urn:microsoft.com/office/officeart/2005/8/layout/chevron1"/>
    <dgm:cxn modelId="{35935859-29CF-4F54-A38C-C072134A08FB}" type="presParOf" srcId="{B10FD9D2-0E49-44BA-B064-E3AC3AC8D9A5}" destId="{BD039AAF-0913-46FC-88E4-CE6D11458AB2}" srcOrd="1" destOrd="0" presId="urn:microsoft.com/office/officeart/2005/8/layout/chevron1"/>
    <dgm:cxn modelId="{E8847661-6BF4-4611-B2A5-CC9DFF5FDF51}" type="presParOf" srcId="{B10FD9D2-0E49-44BA-B064-E3AC3AC8D9A5}" destId="{3A2525DE-C30A-49CB-93D4-B0296C2D93B5}" srcOrd="2" destOrd="0" presId="urn:microsoft.com/office/officeart/2005/8/layout/chevron1"/>
    <dgm:cxn modelId="{D0D1C40D-1A49-4B31-A0D1-C2DEFFEEC583}" type="presParOf" srcId="{B10FD9D2-0E49-44BA-B064-E3AC3AC8D9A5}" destId="{30AE5369-5BBA-41AF-9A40-4CEC53F8B25C}" srcOrd="3" destOrd="0" presId="urn:microsoft.com/office/officeart/2005/8/layout/chevron1"/>
    <dgm:cxn modelId="{EE4327F0-BFF4-4296-84CF-4B5D3F0971B3}" type="presParOf" srcId="{B10FD9D2-0E49-44BA-B064-E3AC3AC8D9A5}" destId="{6D6C4127-F22B-4000-8597-8C31CFAD8E49}" srcOrd="4" destOrd="0" presId="urn:microsoft.com/office/officeart/2005/8/layout/chevron1"/>
    <dgm:cxn modelId="{6D7EE1AB-B9AE-42B3-819B-C665114F27C8}" type="presParOf" srcId="{B10FD9D2-0E49-44BA-B064-E3AC3AC8D9A5}" destId="{3EB95691-AE48-432C-A25E-43C331F7ED26}" srcOrd="5" destOrd="0" presId="urn:microsoft.com/office/officeart/2005/8/layout/chevron1"/>
    <dgm:cxn modelId="{A5FFA0E4-C323-4F59-AF3E-A68AE65D417C}" type="presParOf" srcId="{B10FD9D2-0E49-44BA-B064-E3AC3AC8D9A5}" destId="{1BFA33CF-951F-48C7-9A3C-C3858912858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E8E1F9-E362-4373-96F5-3C51B2F83A6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a-DK"/>
        </a:p>
      </dgm:t>
    </dgm:pt>
    <dgm:pt modelId="{AB59C182-33EE-4242-8D32-2D806864D1E0}">
      <dgm:prSet phldrT="[Tekst]" custT="1"/>
      <dgm:spPr/>
      <dgm:t>
        <a:bodyPr/>
        <a:lstStyle/>
        <a:p>
          <a:r>
            <a:rPr lang="da-DK" sz="2000" dirty="0"/>
            <a:t>Handling</a:t>
          </a:r>
        </a:p>
      </dgm:t>
    </dgm:pt>
    <dgm:pt modelId="{8A7BC9D3-64F5-4C65-91B1-B06A24291D67}" type="parTrans" cxnId="{0675196E-8470-4DA1-8BCD-25EBA00A0D3A}">
      <dgm:prSet/>
      <dgm:spPr/>
      <dgm:t>
        <a:bodyPr/>
        <a:lstStyle/>
        <a:p>
          <a:endParaRPr lang="da-DK"/>
        </a:p>
      </dgm:t>
    </dgm:pt>
    <dgm:pt modelId="{FB7749BB-5642-4F51-9EA5-C53ECC4BFFFB}" type="sibTrans" cxnId="{0675196E-8470-4DA1-8BCD-25EBA00A0D3A}">
      <dgm:prSet/>
      <dgm:spPr/>
      <dgm:t>
        <a:bodyPr/>
        <a:lstStyle/>
        <a:p>
          <a:endParaRPr lang="da-DK"/>
        </a:p>
      </dgm:t>
    </dgm:pt>
    <dgm:pt modelId="{B678D5FB-8B34-4DC7-AEE8-233E3B0AC503}">
      <dgm:prSet phldrT="[Tekst]" custT="1"/>
      <dgm:spPr/>
      <dgm:t>
        <a:bodyPr/>
        <a:lstStyle/>
        <a:p>
          <a:r>
            <a:rPr lang="da-DK" sz="2000" dirty="0" err="1"/>
            <a:t>Benæg-telse</a:t>
          </a:r>
          <a:endParaRPr lang="da-DK" sz="2000" dirty="0"/>
        </a:p>
      </dgm:t>
    </dgm:pt>
    <dgm:pt modelId="{8B94D27C-F440-4537-B326-2E75221221E6}" type="parTrans" cxnId="{E9C21C4E-EC9F-4325-B5BA-714AF4194DC9}">
      <dgm:prSet/>
      <dgm:spPr/>
      <dgm:t>
        <a:bodyPr/>
        <a:lstStyle/>
        <a:p>
          <a:endParaRPr lang="da-DK"/>
        </a:p>
      </dgm:t>
    </dgm:pt>
    <dgm:pt modelId="{BF9E457C-69C1-4F05-9EA3-BE35F51365FE}" type="sibTrans" cxnId="{E9C21C4E-EC9F-4325-B5BA-714AF4194DC9}">
      <dgm:prSet/>
      <dgm:spPr/>
      <dgm:t>
        <a:bodyPr/>
        <a:lstStyle/>
        <a:p>
          <a:endParaRPr lang="da-DK"/>
        </a:p>
      </dgm:t>
    </dgm:pt>
    <dgm:pt modelId="{362462A7-2F94-4165-BC85-7C3AF5CB1397}">
      <dgm:prSet phldrT="[Tekst]"/>
      <dgm:spPr/>
      <dgm:t>
        <a:bodyPr/>
        <a:lstStyle/>
        <a:p>
          <a:r>
            <a:rPr lang="da-DK" dirty="0"/>
            <a:t>Reaktion</a:t>
          </a:r>
        </a:p>
      </dgm:t>
    </dgm:pt>
    <dgm:pt modelId="{2BBE013A-528C-4F09-B5E6-3F6D8C37C558}" type="parTrans" cxnId="{227822B1-D961-4122-9330-7CBA8A2A9777}">
      <dgm:prSet/>
      <dgm:spPr/>
      <dgm:t>
        <a:bodyPr/>
        <a:lstStyle/>
        <a:p>
          <a:endParaRPr lang="da-DK"/>
        </a:p>
      </dgm:t>
    </dgm:pt>
    <dgm:pt modelId="{FC2CE079-75ED-4A2C-8755-01320E7AD18E}" type="sibTrans" cxnId="{227822B1-D961-4122-9330-7CBA8A2A9777}">
      <dgm:prSet/>
      <dgm:spPr/>
      <dgm:t>
        <a:bodyPr/>
        <a:lstStyle/>
        <a:p>
          <a:endParaRPr lang="da-DK"/>
        </a:p>
      </dgm:t>
    </dgm:pt>
    <dgm:pt modelId="{83B7143A-E089-4204-BA69-1F91BB36399E}">
      <dgm:prSet phldrT="[Tekst]"/>
      <dgm:spPr/>
      <dgm:t>
        <a:bodyPr/>
        <a:lstStyle/>
        <a:p>
          <a:r>
            <a:rPr lang="da-DK" dirty="0"/>
            <a:t>Accept</a:t>
          </a:r>
        </a:p>
      </dgm:t>
    </dgm:pt>
    <dgm:pt modelId="{C65B6212-D949-497D-A5BC-FFE958237DF6}" type="parTrans" cxnId="{D80F43E1-F388-4402-AC45-7088A9B93321}">
      <dgm:prSet/>
      <dgm:spPr/>
      <dgm:t>
        <a:bodyPr/>
        <a:lstStyle/>
        <a:p>
          <a:endParaRPr lang="da-DK"/>
        </a:p>
      </dgm:t>
    </dgm:pt>
    <dgm:pt modelId="{12D258EE-EA93-4CEA-8AB7-0CE9F5993510}" type="sibTrans" cxnId="{D80F43E1-F388-4402-AC45-7088A9B93321}">
      <dgm:prSet/>
      <dgm:spPr/>
      <dgm:t>
        <a:bodyPr/>
        <a:lstStyle/>
        <a:p>
          <a:endParaRPr lang="da-DK"/>
        </a:p>
      </dgm:t>
    </dgm:pt>
    <dgm:pt modelId="{7919FD13-8BA0-43D7-B5F6-9C6E0B374C9B}" type="pres">
      <dgm:prSet presAssocID="{00E8E1F9-E362-4373-96F5-3C51B2F83A6B}" presName="cycleMatrixDiagram" presStyleCnt="0">
        <dgm:presLayoutVars>
          <dgm:chMax val="1"/>
          <dgm:dir/>
          <dgm:animLvl val="lvl"/>
          <dgm:resizeHandles val="exact"/>
        </dgm:presLayoutVars>
      </dgm:prSet>
      <dgm:spPr/>
    </dgm:pt>
    <dgm:pt modelId="{B7F21E11-0CF5-462D-B8C6-D011243C0A6F}" type="pres">
      <dgm:prSet presAssocID="{00E8E1F9-E362-4373-96F5-3C51B2F83A6B}" presName="children" presStyleCnt="0"/>
      <dgm:spPr/>
    </dgm:pt>
    <dgm:pt modelId="{9D4B9019-F03D-4711-B897-0F879FC5BCB9}" type="pres">
      <dgm:prSet presAssocID="{00E8E1F9-E362-4373-96F5-3C51B2F83A6B}" presName="childPlaceholder" presStyleCnt="0"/>
      <dgm:spPr/>
    </dgm:pt>
    <dgm:pt modelId="{59414B75-DA8F-4607-B360-D69B117573AC}" type="pres">
      <dgm:prSet presAssocID="{00E8E1F9-E362-4373-96F5-3C51B2F83A6B}" presName="circle" presStyleCnt="0"/>
      <dgm:spPr/>
    </dgm:pt>
    <dgm:pt modelId="{C0954960-0F93-4109-87DB-556F2EDA8E29}" type="pres">
      <dgm:prSet presAssocID="{00E8E1F9-E362-4373-96F5-3C51B2F83A6B}" presName="quadrant1" presStyleLbl="node1" presStyleIdx="0" presStyleCnt="4">
        <dgm:presLayoutVars>
          <dgm:chMax val="1"/>
          <dgm:bulletEnabled val="1"/>
        </dgm:presLayoutVars>
      </dgm:prSet>
      <dgm:spPr/>
    </dgm:pt>
    <dgm:pt modelId="{83D0A1AB-BFBB-483C-954F-256923944646}" type="pres">
      <dgm:prSet presAssocID="{00E8E1F9-E362-4373-96F5-3C51B2F83A6B}" presName="quadrant2" presStyleLbl="node1" presStyleIdx="1" presStyleCnt="4">
        <dgm:presLayoutVars>
          <dgm:chMax val="1"/>
          <dgm:bulletEnabled val="1"/>
        </dgm:presLayoutVars>
      </dgm:prSet>
      <dgm:spPr/>
    </dgm:pt>
    <dgm:pt modelId="{4CD3EBD2-539C-4270-A7A8-594EA2B9A3AA}" type="pres">
      <dgm:prSet presAssocID="{00E8E1F9-E362-4373-96F5-3C51B2F83A6B}" presName="quadrant3" presStyleLbl="node1" presStyleIdx="2" presStyleCnt="4">
        <dgm:presLayoutVars>
          <dgm:chMax val="1"/>
          <dgm:bulletEnabled val="1"/>
        </dgm:presLayoutVars>
      </dgm:prSet>
      <dgm:spPr/>
    </dgm:pt>
    <dgm:pt modelId="{F15A9143-D6DB-46A8-AB52-EE78619655E4}" type="pres">
      <dgm:prSet presAssocID="{00E8E1F9-E362-4373-96F5-3C51B2F83A6B}" presName="quadrant4" presStyleLbl="node1" presStyleIdx="3" presStyleCnt="4">
        <dgm:presLayoutVars>
          <dgm:chMax val="1"/>
          <dgm:bulletEnabled val="1"/>
        </dgm:presLayoutVars>
      </dgm:prSet>
      <dgm:spPr/>
    </dgm:pt>
    <dgm:pt modelId="{EB4C5E85-C682-43B5-80B5-6717D66E6251}" type="pres">
      <dgm:prSet presAssocID="{00E8E1F9-E362-4373-96F5-3C51B2F83A6B}" presName="quadrantPlaceholder" presStyleCnt="0"/>
      <dgm:spPr/>
    </dgm:pt>
    <dgm:pt modelId="{B6A69959-6EC2-40F5-A9C8-3E7B7787723C}" type="pres">
      <dgm:prSet presAssocID="{00E8E1F9-E362-4373-96F5-3C51B2F83A6B}" presName="center1" presStyleLbl="fgShp" presStyleIdx="0" presStyleCnt="2"/>
      <dgm:spPr/>
    </dgm:pt>
    <dgm:pt modelId="{B02C15FE-EDB7-4E0A-A6B0-90850F1BC7F3}" type="pres">
      <dgm:prSet presAssocID="{00E8E1F9-E362-4373-96F5-3C51B2F83A6B}" presName="center2" presStyleLbl="fgShp" presStyleIdx="1" presStyleCnt="2"/>
      <dgm:spPr/>
    </dgm:pt>
  </dgm:ptLst>
  <dgm:cxnLst>
    <dgm:cxn modelId="{7BD0750C-412F-4024-AD3E-CA581CF4BD5D}" type="presOf" srcId="{83B7143A-E089-4204-BA69-1F91BB36399E}" destId="{F15A9143-D6DB-46A8-AB52-EE78619655E4}" srcOrd="0" destOrd="0" presId="urn:microsoft.com/office/officeart/2005/8/layout/cycle4"/>
    <dgm:cxn modelId="{3542FA20-490C-4203-BF27-9A23D88B2064}" type="presOf" srcId="{B678D5FB-8B34-4DC7-AEE8-233E3B0AC503}" destId="{83D0A1AB-BFBB-483C-954F-256923944646}" srcOrd="0" destOrd="0" presId="urn:microsoft.com/office/officeart/2005/8/layout/cycle4"/>
    <dgm:cxn modelId="{B6BC406A-A4AC-40E6-AEF8-D69C16F2196E}" type="presOf" srcId="{AB59C182-33EE-4242-8D32-2D806864D1E0}" destId="{C0954960-0F93-4109-87DB-556F2EDA8E29}" srcOrd="0" destOrd="0" presId="urn:microsoft.com/office/officeart/2005/8/layout/cycle4"/>
    <dgm:cxn modelId="{0675196E-8470-4DA1-8BCD-25EBA00A0D3A}" srcId="{00E8E1F9-E362-4373-96F5-3C51B2F83A6B}" destId="{AB59C182-33EE-4242-8D32-2D806864D1E0}" srcOrd="0" destOrd="0" parTransId="{8A7BC9D3-64F5-4C65-91B1-B06A24291D67}" sibTransId="{FB7749BB-5642-4F51-9EA5-C53ECC4BFFFB}"/>
    <dgm:cxn modelId="{E9C21C4E-EC9F-4325-B5BA-714AF4194DC9}" srcId="{00E8E1F9-E362-4373-96F5-3C51B2F83A6B}" destId="{B678D5FB-8B34-4DC7-AEE8-233E3B0AC503}" srcOrd="1" destOrd="0" parTransId="{8B94D27C-F440-4537-B326-2E75221221E6}" sibTransId="{BF9E457C-69C1-4F05-9EA3-BE35F51365FE}"/>
    <dgm:cxn modelId="{3EBE33AA-FDF3-4145-B1EF-8C2CFC386B41}" type="presOf" srcId="{00E8E1F9-E362-4373-96F5-3C51B2F83A6B}" destId="{7919FD13-8BA0-43D7-B5F6-9C6E0B374C9B}" srcOrd="0" destOrd="0" presId="urn:microsoft.com/office/officeart/2005/8/layout/cycle4"/>
    <dgm:cxn modelId="{227822B1-D961-4122-9330-7CBA8A2A9777}" srcId="{00E8E1F9-E362-4373-96F5-3C51B2F83A6B}" destId="{362462A7-2F94-4165-BC85-7C3AF5CB1397}" srcOrd="2" destOrd="0" parTransId="{2BBE013A-528C-4F09-B5E6-3F6D8C37C558}" sibTransId="{FC2CE079-75ED-4A2C-8755-01320E7AD18E}"/>
    <dgm:cxn modelId="{8A53F2D8-A438-44AC-B9D4-1188114F5E5A}" type="presOf" srcId="{362462A7-2F94-4165-BC85-7C3AF5CB1397}" destId="{4CD3EBD2-539C-4270-A7A8-594EA2B9A3AA}" srcOrd="0" destOrd="0" presId="urn:microsoft.com/office/officeart/2005/8/layout/cycle4"/>
    <dgm:cxn modelId="{D80F43E1-F388-4402-AC45-7088A9B93321}" srcId="{00E8E1F9-E362-4373-96F5-3C51B2F83A6B}" destId="{83B7143A-E089-4204-BA69-1F91BB36399E}" srcOrd="3" destOrd="0" parTransId="{C65B6212-D949-497D-A5BC-FFE958237DF6}" sibTransId="{12D258EE-EA93-4CEA-8AB7-0CE9F5993510}"/>
    <dgm:cxn modelId="{AADF2013-0C2D-416A-8917-89B823449020}" type="presParOf" srcId="{7919FD13-8BA0-43D7-B5F6-9C6E0B374C9B}" destId="{B7F21E11-0CF5-462D-B8C6-D011243C0A6F}" srcOrd="0" destOrd="0" presId="urn:microsoft.com/office/officeart/2005/8/layout/cycle4"/>
    <dgm:cxn modelId="{F335E941-7362-4CEF-8CD7-B49CDBF9806B}" type="presParOf" srcId="{B7F21E11-0CF5-462D-B8C6-D011243C0A6F}" destId="{9D4B9019-F03D-4711-B897-0F879FC5BCB9}" srcOrd="0" destOrd="0" presId="urn:microsoft.com/office/officeart/2005/8/layout/cycle4"/>
    <dgm:cxn modelId="{1BBB24D5-0D91-4BB6-A893-0C9B656AE98F}" type="presParOf" srcId="{7919FD13-8BA0-43D7-B5F6-9C6E0B374C9B}" destId="{59414B75-DA8F-4607-B360-D69B117573AC}" srcOrd="1" destOrd="0" presId="urn:microsoft.com/office/officeart/2005/8/layout/cycle4"/>
    <dgm:cxn modelId="{C9F76312-384A-4DC9-AF92-0D6970FE0984}" type="presParOf" srcId="{59414B75-DA8F-4607-B360-D69B117573AC}" destId="{C0954960-0F93-4109-87DB-556F2EDA8E29}" srcOrd="0" destOrd="0" presId="urn:microsoft.com/office/officeart/2005/8/layout/cycle4"/>
    <dgm:cxn modelId="{9A6DDFD9-6D37-4F7F-AA77-659AB221E139}" type="presParOf" srcId="{59414B75-DA8F-4607-B360-D69B117573AC}" destId="{83D0A1AB-BFBB-483C-954F-256923944646}" srcOrd="1" destOrd="0" presId="urn:microsoft.com/office/officeart/2005/8/layout/cycle4"/>
    <dgm:cxn modelId="{5AB1FAD9-D3DC-4781-8F0E-731CA3FD4298}" type="presParOf" srcId="{59414B75-DA8F-4607-B360-D69B117573AC}" destId="{4CD3EBD2-539C-4270-A7A8-594EA2B9A3AA}" srcOrd="2" destOrd="0" presId="urn:microsoft.com/office/officeart/2005/8/layout/cycle4"/>
    <dgm:cxn modelId="{F3B7FC02-0DD7-412C-B910-02EEF247B2E1}" type="presParOf" srcId="{59414B75-DA8F-4607-B360-D69B117573AC}" destId="{F15A9143-D6DB-46A8-AB52-EE78619655E4}" srcOrd="3" destOrd="0" presId="urn:microsoft.com/office/officeart/2005/8/layout/cycle4"/>
    <dgm:cxn modelId="{E590FCED-4F7A-46E4-A093-A9C3C9E48706}" type="presParOf" srcId="{59414B75-DA8F-4607-B360-D69B117573AC}" destId="{EB4C5E85-C682-43B5-80B5-6717D66E6251}" srcOrd="4" destOrd="0" presId="urn:microsoft.com/office/officeart/2005/8/layout/cycle4"/>
    <dgm:cxn modelId="{49C46581-9D08-4B17-A5F7-03F49EB9067D}" type="presParOf" srcId="{7919FD13-8BA0-43D7-B5F6-9C6E0B374C9B}" destId="{B6A69959-6EC2-40F5-A9C8-3E7B7787723C}" srcOrd="2" destOrd="0" presId="urn:microsoft.com/office/officeart/2005/8/layout/cycle4"/>
    <dgm:cxn modelId="{495BB08B-1409-4194-B73F-A2627945F8D7}" type="presParOf" srcId="{7919FD13-8BA0-43D7-B5F6-9C6E0B374C9B}" destId="{B02C15FE-EDB7-4E0A-A6B0-90850F1BC7F3}"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EC9A-0DC3-4D3F-8CDC-C99CEC5A9B12}">
      <dsp:nvSpPr>
        <dsp:cNvPr id="0" name=""/>
        <dsp:cNvSpPr/>
      </dsp:nvSpPr>
      <dsp:spPr>
        <a:xfrm>
          <a:off x="656" y="1990"/>
          <a:ext cx="5722814" cy="1021627"/>
        </a:xfrm>
        <a:prstGeom prst="roundRect">
          <a:avLst>
            <a:gd name="adj" fmla="val 10000"/>
          </a:avLst>
        </a:prstGeom>
        <a:solidFill>
          <a:schemeClr val="accent3">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bg1"/>
              </a:solidFill>
            </a:rPr>
            <a:t>Grundlov, </a:t>
          </a:r>
        </a:p>
        <a:p>
          <a:pPr marL="0" lvl="0" indent="0" algn="ctr" defTabSz="1022350">
            <a:lnSpc>
              <a:spcPct val="90000"/>
            </a:lnSpc>
            <a:spcBef>
              <a:spcPct val="0"/>
            </a:spcBef>
            <a:spcAft>
              <a:spcPct val="35000"/>
            </a:spcAft>
            <a:buNone/>
          </a:pPr>
          <a:r>
            <a:rPr lang="da-DK" sz="2300" kern="1200" dirty="0">
              <a:solidFill>
                <a:schemeClr val="bg1"/>
              </a:solidFill>
            </a:rPr>
            <a:t>EMRK, </a:t>
          </a:r>
        </a:p>
      </dsp:txBody>
      <dsp:txXfrm>
        <a:off x="30578" y="31912"/>
        <a:ext cx="5662970" cy="961783"/>
      </dsp:txXfrm>
    </dsp:sp>
    <dsp:sp modelId="{1BA59B4A-905B-408D-BA81-2DC5533B6D6E}">
      <dsp:nvSpPr>
        <dsp:cNvPr id="0" name=""/>
        <dsp:cNvSpPr/>
      </dsp:nvSpPr>
      <dsp:spPr>
        <a:xfrm>
          <a:off x="656" y="1123789"/>
          <a:ext cx="3738319" cy="1021627"/>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Uskrevne</a:t>
          </a:r>
        </a:p>
        <a:p>
          <a:pPr marL="0" lvl="0" indent="0" algn="ctr" defTabSz="800100">
            <a:lnSpc>
              <a:spcPct val="90000"/>
            </a:lnSpc>
            <a:spcBef>
              <a:spcPct val="0"/>
            </a:spcBef>
            <a:spcAft>
              <a:spcPct val="35000"/>
            </a:spcAft>
            <a:buNone/>
          </a:pPr>
          <a:r>
            <a:rPr lang="da-DK" sz="1800" kern="1200" dirty="0" err="1">
              <a:solidFill>
                <a:schemeClr val="bg1"/>
              </a:solidFill>
            </a:rPr>
            <a:t>retsgrundsætninger</a:t>
          </a:r>
          <a:endParaRPr lang="da-DK" sz="1100" kern="1200" dirty="0">
            <a:solidFill>
              <a:schemeClr val="bg1"/>
            </a:solidFill>
          </a:endParaRPr>
        </a:p>
      </dsp:txBody>
      <dsp:txXfrm>
        <a:off x="30578" y="1153711"/>
        <a:ext cx="3678475" cy="961783"/>
      </dsp:txXfrm>
    </dsp:sp>
    <dsp:sp modelId="{AE3E3C5F-25AA-43CE-978B-9E0B981BB874}">
      <dsp:nvSpPr>
        <dsp:cNvPr id="0" name=""/>
        <dsp:cNvSpPr/>
      </dsp:nvSpPr>
      <dsp:spPr>
        <a:xfrm>
          <a:off x="656" y="2245589"/>
          <a:ext cx="1830714" cy="1021627"/>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bg1"/>
              </a:solidFill>
            </a:rPr>
            <a:t>Cirkulærer</a:t>
          </a:r>
        </a:p>
      </dsp:txBody>
      <dsp:txXfrm>
        <a:off x="30578" y="2275511"/>
        <a:ext cx="1770870" cy="961783"/>
      </dsp:txXfrm>
    </dsp:sp>
    <dsp:sp modelId="{FB20C5EA-E2D5-4FE3-AF4B-FE186BB16D0A}">
      <dsp:nvSpPr>
        <dsp:cNvPr id="0" name=""/>
        <dsp:cNvSpPr/>
      </dsp:nvSpPr>
      <dsp:spPr>
        <a:xfrm>
          <a:off x="1908261" y="2245589"/>
          <a:ext cx="1830714" cy="1021627"/>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bg1"/>
              </a:solidFill>
            </a:rPr>
            <a:t>Anordninger</a:t>
          </a:r>
        </a:p>
      </dsp:txBody>
      <dsp:txXfrm>
        <a:off x="1938183" y="2275511"/>
        <a:ext cx="1770870" cy="961783"/>
      </dsp:txXfrm>
    </dsp:sp>
    <dsp:sp modelId="{6A043A92-15E2-45BE-9A32-A20B23A76C0B}">
      <dsp:nvSpPr>
        <dsp:cNvPr id="0" name=""/>
        <dsp:cNvSpPr/>
      </dsp:nvSpPr>
      <dsp:spPr>
        <a:xfrm>
          <a:off x="3893413" y="1136564"/>
          <a:ext cx="1830714" cy="1021627"/>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da-DK" sz="1300" kern="1200" dirty="0"/>
        </a:p>
        <a:p>
          <a:pPr marL="0" lvl="0" indent="0" algn="ctr" defTabSz="577850">
            <a:lnSpc>
              <a:spcPct val="90000"/>
            </a:lnSpc>
            <a:spcBef>
              <a:spcPct val="0"/>
            </a:spcBef>
            <a:spcAft>
              <a:spcPct val="35000"/>
            </a:spcAft>
            <a:buNone/>
          </a:pPr>
          <a:r>
            <a:rPr lang="da-DK" sz="1800" kern="1200" dirty="0">
              <a:solidFill>
                <a:schemeClr val="bg1"/>
              </a:solidFill>
            </a:rPr>
            <a:t>Processuelle og </a:t>
          </a:r>
        </a:p>
        <a:p>
          <a:pPr marL="0" lvl="0" indent="0" algn="ctr" defTabSz="577850">
            <a:lnSpc>
              <a:spcPct val="90000"/>
            </a:lnSpc>
            <a:spcBef>
              <a:spcPct val="0"/>
            </a:spcBef>
            <a:spcAft>
              <a:spcPct val="35000"/>
            </a:spcAft>
            <a:buNone/>
          </a:pPr>
          <a:r>
            <a:rPr lang="da-DK" sz="1800" kern="1200" dirty="0">
              <a:solidFill>
                <a:schemeClr val="bg1"/>
              </a:solidFill>
            </a:rPr>
            <a:t>Materielle regler</a:t>
          </a:r>
        </a:p>
        <a:p>
          <a:pPr marL="0" lvl="0" indent="0" algn="ctr" defTabSz="577850">
            <a:lnSpc>
              <a:spcPct val="90000"/>
            </a:lnSpc>
            <a:spcBef>
              <a:spcPct val="0"/>
            </a:spcBef>
            <a:spcAft>
              <a:spcPct val="35000"/>
            </a:spcAft>
            <a:buNone/>
          </a:pPr>
          <a:endParaRPr lang="da-DK" sz="1300" kern="1200" dirty="0"/>
        </a:p>
      </dsp:txBody>
      <dsp:txXfrm>
        <a:off x="3923335" y="1166486"/>
        <a:ext cx="1770870" cy="961783"/>
      </dsp:txXfrm>
    </dsp:sp>
    <dsp:sp modelId="{4F35E2E3-984A-4D7E-88CE-D4D62E8758D1}">
      <dsp:nvSpPr>
        <dsp:cNvPr id="0" name=""/>
        <dsp:cNvSpPr/>
      </dsp:nvSpPr>
      <dsp:spPr>
        <a:xfrm>
          <a:off x="3892756" y="2245589"/>
          <a:ext cx="1830714" cy="1021627"/>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kern="1200" dirty="0">
              <a:solidFill>
                <a:schemeClr val="bg1"/>
              </a:solidFill>
            </a:rPr>
            <a:t>Vejledninger</a:t>
          </a:r>
        </a:p>
      </dsp:txBody>
      <dsp:txXfrm>
        <a:off x="3922678" y="2275511"/>
        <a:ext cx="1770870" cy="961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EC9A-0DC3-4D3F-8CDC-C99CEC5A9B12}">
      <dsp:nvSpPr>
        <dsp:cNvPr id="0" name=""/>
        <dsp:cNvSpPr/>
      </dsp:nvSpPr>
      <dsp:spPr>
        <a:xfrm>
          <a:off x="510" y="1668"/>
          <a:ext cx="4449059" cy="755143"/>
        </a:xfrm>
        <a:prstGeom prst="roundRect">
          <a:avLst>
            <a:gd name="adj" fmla="val 10000"/>
          </a:avLst>
        </a:prstGeom>
        <a:solidFill>
          <a:schemeClr val="accent3">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a-DK" sz="3200" kern="1200" dirty="0">
              <a:solidFill>
                <a:schemeClr val="bg1"/>
              </a:solidFill>
            </a:rPr>
            <a:t>Grundloven</a:t>
          </a:r>
        </a:p>
      </dsp:txBody>
      <dsp:txXfrm>
        <a:off x="22627" y="23785"/>
        <a:ext cx="4404825" cy="710909"/>
      </dsp:txXfrm>
    </dsp:sp>
    <dsp:sp modelId="{1BA59B4A-905B-408D-BA81-2DC5533B6D6E}">
      <dsp:nvSpPr>
        <dsp:cNvPr id="0" name=""/>
        <dsp:cNvSpPr/>
      </dsp:nvSpPr>
      <dsp:spPr>
        <a:xfrm>
          <a:off x="0" y="865826"/>
          <a:ext cx="2906263" cy="755143"/>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da-DK" sz="1100" kern="1200" dirty="0">
            <a:solidFill>
              <a:schemeClr val="bg1"/>
            </a:solidFill>
          </a:endParaRPr>
        </a:p>
      </dsp:txBody>
      <dsp:txXfrm>
        <a:off x="22117" y="887943"/>
        <a:ext cx="2862029" cy="710909"/>
      </dsp:txXfrm>
    </dsp:sp>
    <dsp:sp modelId="{AE3E3C5F-25AA-43CE-978B-9E0B981BB874}">
      <dsp:nvSpPr>
        <dsp:cNvPr id="0" name=""/>
        <dsp:cNvSpPr/>
      </dsp:nvSpPr>
      <dsp:spPr>
        <a:xfrm>
          <a:off x="510"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22627" y="1689339"/>
        <a:ext cx="1379009" cy="710909"/>
      </dsp:txXfrm>
    </dsp:sp>
    <dsp:sp modelId="{FB20C5EA-E2D5-4FE3-AF4B-FE186BB16D0A}">
      <dsp:nvSpPr>
        <dsp:cNvPr id="0" name=""/>
        <dsp:cNvSpPr/>
      </dsp:nvSpPr>
      <dsp:spPr>
        <a:xfrm>
          <a:off x="1483530"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1505647" y="1689339"/>
        <a:ext cx="1379009" cy="710909"/>
      </dsp:txXfrm>
    </dsp:sp>
    <dsp:sp modelId="{6A043A92-15E2-45BE-9A32-A20B23A76C0B}">
      <dsp:nvSpPr>
        <dsp:cNvPr id="0" name=""/>
        <dsp:cNvSpPr/>
      </dsp:nvSpPr>
      <dsp:spPr>
        <a:xfrm>
          <a:off x="3026837" y="844346"/>
          <a:ext cx="1423243" cy="755143"/>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da-DK" sz="1300" kern="1200" dirty="0"/>
        </a:p>
      </dsp:txBody>
      <dsp:txXfrm>
        <a:off x="3048954" y="866463"/>
        <a:ext cx="1379009" cy="710909"/>
      </dsp:txXfrm>
    </dsp:sp>
    <dsp:sp modelId="{4F35E2E3-984A-4D7E-88CE-D4D62E8758D1}">
      <dsp:nvSpPr>
        <dsp:cNvPr id="0" name=""/>
        <dsp:cNvSpPr/>
      </dsp:nvSpPr>
      <dsp:spPr>
        <a:xfrm>
          <a:off x="3026326"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3048443" y="1689339"/>
        <a:ext cx="1379009" cy="71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BBA1D-B6A8-4AD5-9C4C-4AE1BC819F1C}">
      <dsp:nvSpPr>
        <dsp:cNvPr id="0" name=""/>
        <dsp:cNvSpPr/>
      </dsp:nvSpPr>
      <dsp:spPr>
        <a:xfrm rot="10800000">
          <a:off x="0" y="0"/>
          <a:ext cx="5544616" cy="1675622"/>
        </a:xfrm>
        <a:prstGeom prst="trapezoid">
          <a:avLst>
            <a:gd name="adj" fmla="val 5515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da-DK" sz="2000" b="1" kern="1200" dirty="0">
              <a:solidFill>
                <a:schemeClr val="bg1"/>
              </a:solidFill>
              <a:latin typeface="+mn-lt"/>
            </a:rPr>
            <a:t>Borgerens ret til at ‘se ind’ i forvaltningen og deltage og kontrollere forvaltningen</a:t>
          </a:r>
          <a:endParaRPr lang="da-DK" sz="2000" b="1" kern="1200" dirty="0">
            <a:solidFill>
              <a:schemeClr val="bg1"/>
            </a:solidFill>
          </a:endParaRPr>
        </a:p>
      </dsp:txBody>
      <dsp:txXfrm rot="-10800000">
        <a:off x="970307" y="0"/>
        <a:ext cx="3604000" cy="1675622"/>
      </dsp:txXfrm>
    </dsp:sp>
    <dsp:sp modelId="{3F02A5E6-FEC2-490E-85FE-BB36C5853AEA}">
      <dsp:nvSpPr>
        <dsp:cNvPr id="0" name=""/>
        <dsp:cNvSpPr/>
      </dsp:nvSpPr>
      <dsp:spPr>
        <a:xfrm rot="10800000">
          <a:off x="924102" y="1675622"/>
          <a:ext cx="3696410" cy="1675622"/>
        </a:xfrm>
        <a:prstGeom prst="trapezoid">
          <a:avLst>
            <a:gd name="adj" fmla="val 55150"/>
          </a:avLst>
        </a:prstGeom>
        <a:solidFill>
          <a:schemeClr val="accent3">
            <a:hueOff val="2853210"/>
            <a:satOff val="-32086"/>
            <a:lumOff val="-25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da-DK" sz="2000" b="1" kern="1200" dirty="0">
              <a:solidFill>
                <a:schemeClr val="bg1"/>
              </a:solidFill>
              <a:latin typeface="+mn-lt"/>
            </a:rPr>
            <a:t>Borgerens retsstilling i forhold til forvaltningen når der skal træffes afgørelser.</a:t>
          </a:r>
          <a:endParaRPr lang="da-DK" sz="2000" b="1" kern="1200" dirty="0">
            <a:solidFill>
              <a:schemeClr val="bg1"/>
            </a:solidFill>
          </a:endParaRPr>
        </a:p>
      </dsp:txBody>
      <dsp:txXfrm rot="-10800000">
        <a:off x="1570974" y="1675622"/>
        <a:ext cx="2402666" cy="1675622"/>
      </dsp:txXfrm>
    </dsp:sp>
    <dsp:sp modelId="{BFAFE907-6789-4656-BBCE-D657F67ADD0E}">
      <dsp:nvSpPr>
        <dsp:cNvPr id="0" name=""/>
        <dsp:cNvSpPr/>
      </dsp:nvSpPr>
      <dsp:spPr>
        <a:xfrm rot="10800000">
          <a:off x="1848205" y="3351245"/>
          <a:ext cx="1848205" cy="1675622"/>
        </a:xfrm>
        <a:prstGeom prst="trapezoid">
          <a:avLst>
            <a:gd name="adj" fmla="val 55150"/>
          </a:avLst>
        </a:prstGeom>
        <a:solidFill>
          <a:schemeClr val="accent3">
            <a:hueOff val="5706421"/>
            <a:satOff val="-64173"/>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da-DK" sz="2000" b="1" kern="1200" dirty="0">
              <a:solidFill>
                <a:schemeClr val="bg1"/>
              </a:solidFill>
              <a:latin typeface="+mn-lt"/>
            </a:rPr>
            <a:t>Borgerens ret til at blive inddraget i sin sag.</a:t>
          </a:r>
          <a:endParaRPr lang="da-DK" sz="2000" b="1" kern="1200" dirty="0">
            <a:solidFill>
              <a:schemeClr val="bg1"/>
            </a:solidFill>
          </a:endParaRPr>
        </a:p>
      </dsp:txBody>
      <dsp:txXfrm rot="-10800000">
        <a:off x="1848205" y="3351245"/>
        <a:ext cx="1848205" cy="1675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EC9A-0DC3-4D3F-8CDC-C99CEC5A9B12}">
      <dsp:nvSpPr>
        <dsp:cNvPr id="0" name=""/>
        <dsp:cNvSpPr/>
      </dsp:nvSpPr>
      <dsp:spPr>
        <a:xfrm>
          <a:off x="335" y="1426"/>
          <a:ext cx="2923504" cy="605038"/>
        </a:xfrm>
        <a:prstGeom prst="roundRect">
          <a:avLst>
            <a:gd name="adj" fmla="val 10000"/>
          </a:avLst>
        </a:prstGeom>
        <a:solidFill>
          <a:schemeClr val="accent3">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da-DK" sz="2600" kern="1200" dirty="0">
            <a:solidFill>
              <a:schemeClr val="bg1"/>
            </a:solidFill>
          </a:endParaRPr>
        </a:p>
      </dsp:txBody>
      <dsp:txXfrm>
        <a:off x="18056" y="19147"/>
        <a:ext cx="2888062" cy="569596"/>
      </dsp:txXfrm>
    </dsp:sp>
    <dsp:sp modelId="{1BA59B4A-905B-408D-BA81-2DC5533B6D6E}">
      <dsp:nvSpPr>
        <dsp:cNvPr id="0" name=""/>
        <dsp:cNvSpPr/>
      </dsp:nvSpPr>
      <dsp:spPr>
        <a:xfrm>
          <a:off x="335" y="658038"/>
          <a:ext cx="1909723" cy="605038"/>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da-DK" sz="1100" kern="1200" dirty="0">
            <a:solidFill>
              <a:schemeClr val="bg1"/>
            </a:solidFill>
          </a:endParaRPr>
        </a:p>
      </dsp:txBody>
      <dsp:txXfrm>
        <a:off x="18056" y="675759"/>
        <a:ext cx="1874281" cy="569596"/>
      </dsp:txXfrm>
    </dsp:sp>
    <dsp:sp modelId="{AE3E3C5F-25AA-43CE-978B-9E0B981BB874}">
      <dsp:nvSpPr>
        <dsp:cNvPr id="0" name=""/>
        <dsp:cNvSpPr/>
      </dsp:nvSpPr>
      <dsp:spPr>
        <a:xfrm>
          <a:off x="335" y="1314649"/>
          <a:ext cx="935222" cy="605038"/>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da-DK" sz="2600" kern="1200" dirty="0">
            <a:solidFill>
              <a:schemeClr val="bg1"/>
            </a:solidFill>
          </a:endParaRPr>
        </a:p>
      </dsp:txBody>
      <dsp:txXfrm>
        <a:off x="18056" y="1332370"/>
        <a:ext cx="899780" cy="569596"/>
      </dsp:txXfrm>
    </dsp:sp>
    <dsp:sp modelId="{FB20C5EA-E2D5-4FE3-AF4B-FE186BB16D0A}">
      <dsp:nvSpPr>
        <dsp:cNvPr id="0" name=""/>
        <dsp:cNvSpPr/>
      </dsp:nvSpPr>
      <dsp:spPr>
        <a:xfrm>
          <a:off x="974837" y="1314649"/>
          <a:ext cx="935222" cy="605038"/>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da-DK" sz="2600" kern="1200" dirty="0">
            <a:solidFill>
              <a:schemeClr val="bg1"/>
            </a:solidFill>
          </a:endParaRPr>
        </a:p>
      </dsp:txBody>
      <dsp:txXfrm>
        <a:off x="992558" y="1332370"/>
        <a:ext cx="899780" cy="569596"/>
      </dsp:txXfrm>
    </dsp:sp>
    <dsp:sp modelId="{6A043A92-15E2-45BE-9A32-A20B23A76C0B}">
      <dsp:nvSpPr>
        <dsp:cNvPr id="0" name=""/>
        <dsp:cNvSpPr/>
      </dsp:nvSpPr>
      <dsp:spPr>
        <a:xfrm>
          <a:off x="1988953" y="664615"/>
          <a:ext cx="935222" cy="605038"/>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a:solidFill>
                <a:schemeClr val="bg1"/>
              </a:solidFill>
            </a:rPr>
            <a:t>§§§§</a:t>
          </a:r>
          <a:endParaRPr lang="da-DK" sz="1300" kern="1200" dirty="0">
            <a:solidFill>
              <a:schemeClr val="bg1"/>
            </a:solidFill>
          </a:endParaRPr>
        </a:p>
      </dsp:txBody>
      <dsp:txXfrm>
        <a:off x="2006674" y="682336"/>
        <a:ext cx="899780" cy="569596"/>
      </dsp:txXfrm>
    </dsp:sp>
    <dsp:sp modelId="{4F35E2E3-984A-4D7E-88CE-D4D62E8758D1}">
      <dsp:nvSpPr>
        <dsp:cNvPr id="0" name=""/>
        <dsp:cNvSpPr/>
      </dsp:nvSpPr>
      <dsp:spPr>
        <a:xfrm>
          <a:off x="1988618" y="1314649"/>
          <a:ext cx="935222" cy="605038"/>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da-DK" sz="2600" kern="1200" dirty="0">
            <a:solidFill>
              <a:schemeClr val="bg1"/>
            </a:solidFill>
          </a:endParaRPr>
        </a:p>
      </dsp:txBody>
      <dsp:txXfrm>
        <a:off x="2006339" y="1332370"/>
        <a:ext cx="899780" cy="5695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EC9A-0DC3-4D3F-8CDC-C99CEC5A9B12}">
      <dsp:nvSpPr>
        <dsp:cNvPr id="0" name=""/>
        <dsp:cNvSpPr/>
      </dsp:nvSpPr>
      <dsp:spPr>
        <a:xfrm>
          <a:off x="510" y="1668"/>
          <a:ext cx="4449059" cy="755143"/>
        </a:xfrm>
        <a:prstGeom prst="roundRect">
          <a:avLst>
            <a:gd name="adj" fmla="val 10000"/>
          </a:avLst>
        </a:prstGeom>
        <a:solidFill>
          <a:schemeClr val="accent3">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22627" y="23785"/>
        <a:ext cx="4404825" cy="710909"/>
      </dsp:txXfrm>
    </dsp:sp>
    <dsp:sp modelId="{1BA59B4A-905B-408D-BA81-2DC5533B6D6E}">
      <dsp:nvSpPr>
        <dsp:cNvPr id="0" name=""/>
        <dsp:cNvSpPr/>
      </dsp:nvSpPr>
      <dsp:spPr>
        <a:xfrm>
          <a:off x="510" y="834445"/>
          <a:ext cx="2906263" cy="755143"/>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err="1">
              <a:solidFill>
                <a:schemeClr val="bg1"/>
              </a:solidFill>
            </a:rPr>
            <a:t>Retsgrundsætninger</a:t>
          </a:r>
          <a:endParaRPr lang="da-DK" sz="1100" kern="1200" dirty="0">
            <a:solidFill>
              <a:schemeClr val="bg1"/>
            </a:solidFill>
          </a:endParaRPr>
        </a:p>
      </dsp:txBody>
      <dsp:txXfrm>
        <a:off x="22627" y="856562"/>
        <a:ext cx="2862029" cy="710909"/>
      </dsp:txXfrm>
    </dsp:sp>
    <dsp:sp modelId="{AE3E3C5F-25AA-43CE-978B-9E0B981BB874}">
      <dsp:nvSpPr>
        <dsp:cNvPr id="0" name=""/>
        <dsp:cNvSpPr/>
      </dsp:nvSpPr>
      <dsp:spPr>
        <a:xfrm>
          <a:off x="510"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22627" y="1689339"/>
        <a:ext cx="1379009" cy="710909"/>
      </dsp:txXfrm>
    </dsp:sp>
    <dsp:sp modelId="{FB20C5EA-E2D5-4FE3-AF4B-FE186BB16D0A}">
      <dsp:nvSpPr>
        <dsp:cNvPr id="0" name=""/>
        <dsp:cNvSpPr/>
      </dsp:nvSpPr>
      <dsp:spPr>
        <a:xfrm>
          <a:off x="1483530"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1505647" y="1689339"/>
        <a:ext cx="1379009" cy="710909"/>
      </dsp:txXfrm>
    </dsp:sp>
    <dsp:sp modelId="{6A043A92-15E2-45BE-9A32-A20B23A76C0B}">
      <dsp:nvSpPr>
        <dsp:cNvPr id="0" name=""/>
        <dsp:cNvSpPr/>
      </dsp:nvSpPr>
      <dsp:spPr>
        <a:xfrm>
          <a:off x="3026837" y="844346"/>
          <a:ext cx="1423243" cy="755143"/>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a:solidFill>
                <a:schemeClr val="bg1"/>
              </a:solidFill>
            </a:rPr>
            <a:t>§§§§</a:t>
          </a:r>
          <a:endParaRPr lang="da-DK" sz="1300" kern="1200" dirty="0">
            <a:solidFill>
              <a:schemeClr val="bg1"/>
            </a:solidFill>
          </a:endParaRPr>
        </a:p>
      </dsp:txBody>
      <dsp:txXfrm>
        <a:off x="3048954" y="866463"/>
        <a:ext cx="1379009" cy="710909"/>
      </dsp:txXfrm>
    </dsp:sp>
    <dsp:sp modelId="{4F35E2E3-984A-4D7E-88CE-D4D62E8758D1}">
      <dsp:nvSpPr>
        <dsp:cNvPr id="0" name=""/>
        <dsp:cNvSpPr/>
      </dsp:nvSpPr>
      <dsp:spPr>
        <a:xfrm>
          <a:off x="3026326"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3048443" y="1689339"/>
        <a:ext cx="1379009" cy="710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EC9A-0DC3-4D3F-8CDC-C99CEC5A9B12}">
      <dsp:nvSpPr>
        <dsp:cNvPr id="0" name=""/>
        <dsp:cNvSpPr/>
      </dsp:nvSpPr>
      <dsp:spPr>
        <a:xfrm>
          <a:off x="510" y="1668"/>
          <a:ext cx="4449059" cy="755143"/>
        </a:xfrm>
        <a:prstGeom prst="roundRect">
          <a:avLst>
            <a:gd name="adj" fmla="val 10000"/>
          </a:avLst>
        </a:prstGeom>
        <a:solidFill>
          <a:schemeClr val="accent3">
            <a:alpha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22627" y="23785"/>
        <a:ext cx="4404825" cy="710909"/>
      </dsp:txXfrm>
    </dsp:sp>
    <dsp:sp modelId="{1BA59B4A-905B-408D-BA81-2DC5533B6D6E}">
      <dsp:nvSpPr>
        <dsp:cNvPr id="0" name=""/>
        <dsp:cNvSpPr/>
      </dsp:nvSpPr>
      <dsp:spPr>
        <a:xfrm>
          <a:off x="510" y="834445"/>
          <a:ext cx="2906263" cy="755143"/>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Uskrevne</a:t>
          </a:r>
        </a:p>
        <a:p>
          <a:pPr marL="0" lvl="0" indent="0" algn="ctr" defTabSz="800100">
            <a:lnSpc>
              <a:spcPct val="90000"/>
            </a:lnSpc>
            <a:spcBef>
              <a:spcPct val="0"/>
            </a:spcBef>
            <a:spcAft>
              <a:spcPct val="35000"/>
            </a:spcAft>
            <a:buNone/>
          </a:pPr>
          <a:r>
            <a:rPr lang="da-DK" sz="1800" kern="1200" dirty="0" err="1">
              <a:solidFill>
                <a:schemeClr val="bg1"/>
              </a:solidFill>
            </a:rPr>
            <a:t>retsgrundsætninger</a:t>
          </a:r>
          <a:endParaRPr lang="da-DK" sz="1100" kern="1200" dirty="0">
            <a:solidFill>
              <a:schemeClr val="bg1"/>
            </a:solidFill>
          </a:endParaRPr>
        </a:p>
      </dsp:txBody>
      <dsp:txXfrm>
        <a:off x="22627" y="856562"/>
        <a:ext cx="2862029" cy="710909"/>
      </dsp:txXfrm>
    </dsp:sp>
    <dsp:sp modelId="{AE3E3C5F-25AA-43CE-978B-9E0B981BB874}">
      <dsp:nvSpPr>
        <dsp:cNvPr id="0" name=""/>
        <dsp:cNvSpPr/>
      </dsp:nvSpPr>
      <dsp:spPr>
        <a:xfrm>
          <a:off x="510"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22627" y="1689339"/>
        <a:ext cx="1379009" cy="710909"/>
      </dsp:txXfrm>
    </dsp:sp>
    <dsp:sp modelId="{FB20C5EA-E2D5-4FE3-AF4B-FE186BB16D0A}">
      <dsp:nvSpPr>
        <dsp:cNvPr id="0" name=""/>
        <dsp:cNvSpPr/>
      </dsp:nvSpPr>
      <dsp:spPr>
        <a:xfrm>
          <a:off x="1483530"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1505647" y="1689339"/>
        <a:ext cx="1379009" cy="710909"/>
      </dsp:txXfrm>
    </dsp:sp>
    <dsp:sp modelId="{6A043A92-15E2-45BE-9A32-A20B23A76C0B}">
      <dsp:nvSpPr>
        <dsp:cNvPr id="0" name=""/>
        <dsp:cNvSpPr/>
      </dsp:nvSpPr>
      <dsp:spPr>
        <a:xfrm>
          <a:off x="3026837" y="844346"/>
          <a:ext cx="1423243" cy="755143"/>
        </a:xfrm>
        <a:prstGeom prst="roundRect">
          <a:avLst>
            <a:gd name="adj" fmla="val 10000"/>
          </a:avLst>
        </a:prstGeom>
        <a:solidFill>
          <a:schemeClr val="accent3">
            <a:alpha val="7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da-DK" sz="1300" kern="1200" dirty="0"/>
        </a:p>
      </dsp:txBody>
      <dsp:txXfrm>
        <a:off x="3048954" y="866463"/>
        <a:ext cx="1379009" cy="710909"/>
      </dsp:txXfrm>
    </dsp:sp>
    <dsp:sp modelId="{4F35E2E3-984A-4D7E-88CE-D4D62E8758D1}">
      <dsp:nvSpPr>
        <dsp:cNvPr id="0" name=""/>
        <dsp:cNvSpPr/>
      </dsp:nvSpPr>
      <dsp:spPr>
        <a:xfrm>
          <a:off x="3026326" y="1667222"/>
          <a:ext cx="1423243" cy="755143"/>
        </a:xfrm>
        <a:prstGeom prst="roundRect">
          <a:avLst>
            <a:gd name="adj" fmla="val 10000"/>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da-DK" sz="3200" kern="1200" dirty="0">
            <a:solidFill>
              <a:schemeClr val="bg1"/>
            </a:solidFill>
          </a:endParaRPr>
        </a:p>
      </dsp:txBody>
      <dsp:txXfrm>
        <a:off x="3048443" y="1689339"/>
        <a:ext cx="1379009" cy="7109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1C110-41CA-4784-886C-2419C2E8E258}">
      <dsp:nvSpPr>
        <dsp:cNvPr id="0" name=""/>
        <dsp:cNvSpPr/>
      </dsp:nvSpPr>
      <dsp:spPr>
        <a:xfrm>
          <a:off x="3317" y="466789"/>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Sagen oplyses</a:t>
          </a:r>
        </a:p>
      </dsp:txBody>
      <dsp:txXfrm>
        <a:off x="389578" y="466789"/>
        <a:ext cx="1158781" cy="772521"/>
      </dsp:txXfrm>
    </dsp:sp>
    <dsp:sp modelId="{3A2525DE-C30A-49CB-93D4-B0296C2D93B5}">
      <dsp:nvSpPr>
        <dsp:cNvPr id="0" name=""/>
        <dsp:cNvSpPr/>
      </dsp:nvSpPr>
      <dsp:spPr>
        <a:xfrm>
          <a:off x="1741490" y="466789"/>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Partshøring</a:t>
          </a:r>
        </a:p>
      </dsp:txBody>
      <dsp:txXfrm>
        <a:off x="2127751" y="466789"/>
        <a:ext cx="1158781" cy="772521"/>
      </dsp:txXfrm>
    </dsp:sp>
    <dsp:sp modelId="{6D6C4127-F22B-4000-8597-8C31CFAD8E49}">
      <dsp:nvSpPr>
        <dsp:cNvPr id="0" name=""/>
        <dsp:cNvSpPr/>
      </dsp:nvSpPr>
      <dsp:spPr>
        <a:xfrm>
          <a:off x="3522802" y="507277"/>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Afgørelse</a:t>
          </a:r>
        </a:p>
      </dsp:txBody>
      <dsp:txXfrm>
        <a:off x="3909063" y="507277"/>
        <a:ext cx="1158781" cy="772521"/>
      </dsp:txXfrm>
    </dsp:sp>
    <dsp:sp modelId="{1BFA33CF-951F-48C7-9A3C-C38589128586}">
      <dsp:nvSpPr>
        <dsp:cNvPr id="0" name=""/>
        <dsp:cNvSpPr/>
      </dsp:nvSpPr>
      <dsp:spPr>
        <a:xfrm>
          <a:off x="5217835" y="466789"/>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Klage</a:t>
          </a:r>
        </a:p>
      </dsp:txBody>
      <dsp:txXfrm>
        <a:off x="5604096" y="466789"/>
        <a:ext cx="1158781" cy="772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1C110-41CA-4784-886C-2419C2E8E258}">
      <dsp:nvSpPr>
        <dsp:cNvPr id="0" name=""/>
        <dsp:cNvSpPr/>
      </dsp:nvSpPr>
      <dsp:spPr>
        <a:xfrm>
          <a:off x="3317" y="466789"/>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Sagen starter</a:t>
          </a:r>
        </a:p>
      </dsp:txBody>
      <dsp:txXfrm>
        <a:off x="389578" y="466789"/>
        <a:ext cx="1158781" cy="772521"/>
      </dsp:txXfrm>
    </dsp:sp>
    <dsp:sp modelId="{3A2525DE-C30A-49CB-93D4-B0296C2D93B5}">
      <dsp:nvSpPr>
        <dsp:cNvPr id="0" name=""/>
        <dsp:cNvSpPr/>
      </dsp:nvSpPr>
      <dsp:spPr>
        <a:xfrm>
          <a:off x="1741490" y="466789"/>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Partshøring</a:t>
          </a:r>
        </a:p>
      </dsp:txBody>
      <dsp:txXfrm>
        <a:off x="2127751" y="466789"/>
        <a:ext cx="1158781" cy="772521"/>
      </dsp:txXfrm>
    </dsp:sp>
    <dsp:sp modelId="{6D6C4127-F22B-4000-8597-8C31CFAD8E49}">
      <dsp:nvSpPr>
        <dsp:cNvPr id="0" name=""/>
        <dsp:cNvSpPr/>
      </dsp:nvSpPr>
      <dsp:spPr>
        <a:xfrm>
          <a:off x="3522802" y="507277"/>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Afgørelse</a:t>
          </a:r>
        </a:p>
      </dsp:txBody>
      <dsp:txXfrm>
        <a:off x="3909063" y="507277"/>
        <a:ext cx="1158781" cy="772521"/>
      </dsp:txXfrm>
    </dsp:sp>
    <dsp:sp modelId="{1BFA33CF-951F-48C7-9A3C-C38589128586}">
      <dsp:nvSpPr>
        <dsp:cNvPr id="0" name=""/>
        <dsp:cNvSpPr/>
      </dsp:nvSpPr>
      <dsp:spPr>
        <a:xfrm>
          <a:off x="5217835" y="466789"/>
          <a:ext cx="1931302" cy="772521"/>
        </a:xfrm>
        <a:prstGeom prst="chevron">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Klage</a:t>
          </a:r>
        </a:p>
      </dsp:txBody>
      <dsp:txXfrm>
        <a:off x="5604096" y="466789"/>
        <a:ext cx="1158781" cy="7725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54960-0F93-4109-87DB-556F2EDA8E29}">
      <dsp:nvSpPr>
        <dsp:cNvPr id="0" name=""/>
        <dsp:cNvSpPr/>
      </dsp:nvSpPr>
      <dsp:spPr>
        <a:xfrm>
          <a:off x="936128" y="350062"/>
          <a:ext cx="1958182" cy="195818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dirty="0"/>
            <a:t>Handling</a:t>
          </a:r>
        </a:p>
      </dsp:txBody>
      <dsp:txXfrm>
        <a:off x="1509666" y="923600"/>
        <a:ext cx="1384644" cy="1384644"/>
      </dsp:txXfrm>
    </dsp:sp>
    <dsp:sp modelId="{83D0A1AB-BFBB-483C-954F-256923944646}">
      <dsp:nvSpPr>
        <dsp:cNvPr id="0" name=""/>
        <dsp:cNvSpPr/>
      </dsp:nvSpPr>
      <dsp:spPr>
        <a:xfrm rot="5400000">
          <a:off x="2984758" y="350062"/>
          <a:ext cx="1958182" cy="195818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dirty="0" err="1"/>
            <a:t>Benæg-telse</a:t>
          </a:r>
          <a:endParaRPr lang="da-DK" sz="2000" kern="1200" dirty="0"/>
        </a:p>
      </dsp:txBody>
      <dsp:txXfrm rot="-5400000">
        <a:off x="2984758" y="923600"/>
        <a:ext cx="1384644" cy="1384644"/>
      </dsp:txXfrm>
    </dsp:sp>
    <dsp:sp modelId="{4CD3EBD2-539C-4270-A7A8-594EA2B9A3AA}">
      <dsp:nvSpPr>
        <dsp:cNvPr id="0" name=""/>
        <dsp:cNvSpPr/>
      </dsp:nvSpPr>
      <dsp:spPr>
        <a:xfrm rot="10800000">
          <a:off x="2984758" y="2398692"/>
          <a:ext cx="1958182" cy="195818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a-DK" sz="2300" kern="1200" dirty="0"/>
            <a:t>Reaktion</a:t>
          </a:r>
        </a:p>
      </dsp:txBody>
      <dsp:txXfrm rot="10800000">
        <a:off x="2984758" y="2398692"/>
        <a:ext cx="1384644" cy="1384644"/>
      </dsp:txXfrm>
    </dsp:sp>
    <dsp:sp modelId="{F15A9143-D6DB-46A8-AB52-EE78619655E4}">
      <dsp:nvSpPr>
        <dsp:cNvPr id="0" name=""/>
        <dsp:cNvSpPr/>
      </dsp:nvSpPr>
      <dsp:spPr>
        <a:xfrm rot="16200000">
          <a:off x="936128" y="2398692"/>
          <a:ext cx="1958182" cy="195818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a-DK" sz="2300" kern="1200" dirty="0"/>
            <a:t>Accept</a:t>
          </a:r>
        </a:p>
      </dsp:txBody>
      <dsp:txXfrm rot="5400000">
        <a:off x="1509666" y="2398692"/>
        <a:ext cx="1384644" cy="1384644"/>
      </dsp:txXfrm>
    </dsp:sp>
    <dsp:sp modelId="{B6A69959-6EC2-40F5-A9C8-3E7B7787723C}">
      <dsp:nvSpPr>
        <dsp:cNvPr id="0" name=""/>
        <dsp:cNvSpPr/>
      </dsp:nvSpPr>
      <dsp:spPr>
        <a:xfrm>
          <a:off x="2601488" y="1946455"/>
          <a:ext cx="676093" cy="587907"/>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C15FE-EDB7-4E0A-A6B0-90850F1BC7F3}">
      <dsp:nvSpPr>
        <dsp:cNvPr id="0" name=""/>
        <dsp:cNvSpPr/>
      </dsp:nvSpPr>
      <dsp:spPr>
        <a:xfrm rot="10800000">
          <a:off x="2601488" y="2172574"/>
          <a:ext cx="676093" cy="587907"/>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6BF4C8A-D6FA-423D-9D68-570233995644}"/>
              </a:ext>
            </a:extLst>
          </p:cNvPr>
          <p:cNvSpPr>
            <a:spLocks noGrp="1"/>
          </p:cNvSpPr>
          <p:nvPr>
            <p:ph type="hdr" sz="quarter"/>
          </p:nvPr>
        </p:nvSpPr>
        <p:spPr>
          <a:xfrm>
            <a:off x="1" y="0"/>
            <a:ext cx="2975775" cy="501742"/>
          </a:xfrm>
          <a:prstGeom prst="rect">
            <a:avLst/>
          </a:prstGeom>
        </p:spPr>
        <p:txBody>
          <a:bodyPr vert="horz" lIns="92181" tIns="46090" rIns="92181" bIns="46090" rtlCol="0"/>
          <a:lstStyle>
            <a:lvl1pPr algn="l">
              <a:defRPr sz="1200"/>
            </a:lvl1pPr>
          </a:lstStyle>
          <a:p>
            <a:endParaRPr lang="da-DK"/>
          </a:p>
        </p:txBody>
      </p:sp>
      <p:sp>
        <p:nvSpPr>
          <p:cNvPr id="3" name="Pladsholder til dato 2">
            <a:extLst>
              <a:ext uri="{FF2B5EF4-FFF2-40B4-BE49-F238E27FC236}">
                <a16:creationId xmlns:a16="http://schemas.microsoft.com/office/drawing/2014/main" id="{777911EF-D4F0-44DA-9A91-8C12F07B07D6}"/>
              </a:ext>
            </a:extLst>
          </p:cNvPr>
          <p:cNvSpPr>
            <a:spLocks noGrp="1"/>
          </p:cNvSpPr>
          <p:nvPr>
            <p:ph type="dt" sz="quarter" idx="1"/>
          </p:nvPr>
        </p:nvSpPr>
        <p:spPr>
          <a:xfrm>
            <a:off x="3888560" y="0"/>
            <a:ext cx="2975775" cy="501742"/>
          </a:xfrm>
          <a:prstGeom prst="rect">
            <a:avLst/>
          </a:prstGeom>
        </p:spPr>
        <p:txBody>
          <a:bodyPr vert="horz" lIns="92181" tIns="46090" rIns="92181" bIns="46090" rtlCol="0"/>
          <a:lstStyle>
            <a:lvl1pPr algn="r">
              <a:defRPr sz="1200"/>
            </a:lvl1pPr>
          </a:lstStyle>
          <a:p>
            <a:fld id="{BA5E33C6-7F2C-4EB9-B091-0903747F6F9B}" type="datetimeFigureOut">
              <a:rPr lang="da-DK" smtClean="0"/>
              <a:t>20-06-2019</a:t>
            </a:fld>
            <a:endParaRPr lang="da-DK"/>
          </a:p>
        </p:txBody>
      </p:sp>
      <p:sp>
        <p:nvSpPr>
          <p:cNvPr id="4" name="Pladsholder til sidefod 3">
            <a:extLst>
              <a:ext uri="{FF2B5EF4-FFF2-40B4-BE49-F238E27FC236}">
                <a16:creationId xmlns:a16="http://schemas.microsoft.com/office/drawing/2014/main" id="{2911C8B7-D776-4B16-B280-9BE7E3C09881}"/>
              </a:ext>
            </a:extLst>
          </p:cNvPr>
          <p:cNvSpPr>
            <a:spLocks noGrp="1"/>
          </p:cNvSpPr>
          <p:nvPr>
            <p:ph type="ftr" sz="quarter" idx="2"/>
          </p:nvPr>
        </p:nvSpPr>
        <p:spPr>
          <a:xfrm>
            <a:off x="1" y="9494747"/>
            <a:ext cx="2975775" cy="501742"/>
          </a:xfrm>
          <a:prstGeom prst="rect">
            <a:avLst/>
          </a:prstGeom>
        </p:spPr>
        <p:txBody>
          <a:bodyPr vert="horz" lIns="92181" tIns="46090" rIns="92181" bIns="4609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23FBF7AE-F445-4679-9489-062080BC0BE2}"/>
              </a:ext>
            </a:extLst>
          </p:cNvPr>
          <p:cNvSpPr>
            <a:spLocks noGrp="1"/>
          </p:cNvSpPr>
          <p:nvPr>
            <p:ph type="sldNum" sz="quarter" idx="3"/>
          </p:nvPr>
        </p:nvSpPr>
        <p:spPr>
          <a:xfrm>
            <a:off x="3888560" y="9494747"/>
            <a:ext cx="2975775" cy="501742"/>
          </a:xfrm>
          <a:prstGeom prst="rect">
            <a:avLst/>
          </a:prstGeom>
        </p:spPr>
        <p:txBody>
          <a:bodyPr vert="horz" lIns="92181" tIns="46090" rIns="92181" bIns="46090" rtlCol="0" anchor="b"/>
          <a:lstStyle>
            <a:lvl1pPr algn="r">
              <a:defRPr sz="1200"/>
            </a:lvl1pPr>
          </a:lstStyle>
          <a:p>
            <a:fld id="{5288E51F-DA98-4252-88F0-F079CB5C5E45}" type="slidenum">
              <a:rPr lang="da-DK" smtClean="0"/>
              <a:t>‹nr.›</a:t>
            </a:fld>
            <a:endParaRPr lang="da-DK"/>
          </a:p>
        </p:txBody>
      </p:sp>
    </p:spTree>
    <p:extLst>
      <p:ext uri="{BB962C8B-B14F-4D97-AF65-F5344CB8AC3E}">
        <p14:creationId xmlns:p14="http://schemas.microsoft.com/office/powerpoint/2010/main" val="1642761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75239" cy="501561"/>
          </a:xfrm>
          <a:prstGeom prst="rect">
            <a:avLst/>
          </a:prstGeom>
        </p:spPr>
        <p:txBody>
          <a:bodyPr vert="horz" lIns="92181" tIns="46090" rIns="92181" bIns="46090" rtlCol="0"/>
          <a:lstStyle>
            <a:lvl1pPr algn="l">
              <a:defRPr sz="1200"/>
            </a:lvl1pPr>
          </a:lstStyle>
          <a:p>
            <a:endParaRPr lang="da-DK"/>
          </a:p>
        </p:txBody>
      </p:sp>
      <p:sp>
        <p:nvSpPr>
          <p:cNvPr id="3" name="Pladsholder til dato 2"/>
          <p:cNvSpPr>
            <a:spLocks noGrp="1"/>
          </p:cNvSpPr>
          <p:nvPr>
            <p:ph type="dt" idx="1"/>
          </p:nvPr>
        </p:nvSpPr>
        <p:spPr>
          <a:xfrm>
            <a:off x="3889111" y="0"/>
            <a:ext cx="2975239" cy="501561"/>
          </a:xfrm>
          <a:prstGeom prst="rect">
            <a:avLst/>
          </a:prstGeom>
        </p:spPr>
        <p:txBody>
          <a:bodyPr vert="horz" lIns="92181" tIns="46090" rIns="92181" bIns="46090" rtlCol="0"/>
          <a:lstStyle>
            <a:lvl1pPr algn="r">
              <a:defRPr sz="1200"/>
            </a:lvl1pPr>
          </a:lstStyle>
          <a:p>
            <a:fld id="{AA1B8208-E734-49F6-BFB7-06DD41A8C3DB}" type="datetimeFigureOut">
              <a:rPr lang="da-DK" smtClean="0"/>
              <a:t>20-06-2019</a:t>
            </a:fld>
            <a:endParaRPr lang="da-DK"/>
          </a:p>
        </p:txBody>
      </p:sp>
      <p:sp>
        <p:nvSpPr>
          <p:cNvPr id="4" name="Pladsholder til slidebillede 3"/>
          <p:cNvSpPr>
            <a:spLocks noGrp="1" noRot="1" noChangeAspect="1"/>
          </p:cNvSpPr>
          <p:nvPr>
            <p:ph type="sldImg" idx="2"/>
          </p:nvPr>
        </p:nvSpPr>
        <p:spPr>
          <a:xfrm>
            <a:off x="1184275" y="1249363"/>
            <a:ext cx="4497388" cy="3373437"/>
          </a:xfrm>
          <a:prstGeom prst="rect">
            <a:avLst/>
          </a:prstGeom>
          <a:noFill/>
          <a:ln w="12700">
            <a:solidFill>
              <a:prstClr val="black"/>
            </a:solidFill>
          </a:ln>
        </p:spPr>
        <p:txBody>
          <a:bodyPr vert="horz" lIns="92181" tIns="46090" rIns="92181" bIns="46090" rtlCol="0" anchor="ctr"/>
          <a:lstStyle/>
          <a:p>
            <a:endParaRPr lang="da-DK"/>
          </a:p>
        </p:txBody>
      </p:sp>
      <p:sp>
        <p:nvSpPr>
          <p:cNvPr id="5" name="Pladsholder til noter 4"/>
          <p:cNvSpPr>
            <a:spLocks noGrp="1"/>
          </p:cNvSpPr>
          <p:nvPr>
            <p:ph type="body" sz="quarter" idx="3"/>
          </p:nvPr>
        </p:nvSpPr>
        <p:spPr>
          <a:xfrm>
            <a:off x="686594" y="4810810"/>
            <a:ext cx="5492750" cy="3936117"/>
          </a:xfrm>
          <a:prstGeom prst="rect">
            <a:avLst/>
          </a:prstGeom>
        </p:spPr>
        <p:txBody>
          <a:bodyPr vert="horz" lIns="92181" tIns="46090" rIns="92181" bIns="4609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94929"/>
            <a:ext cx="2975239" cy="501560"/>
          </a:xfrm>
          <a:prstGeom prst="rect">
            <a:avLst/>
          </a:prstGeom>
        </p:spPr>
        <p:txBody>
          <a:bodyPr vert="horz" lIns="92181" tIns="46090" rIns="92181" bIns="46090" rtlCol="0" anchor="b"/>
          <a:lstStyle>
            <a:lvl1pPr algn="l">
              <a:defRPr sz="1200"/>
            </a:lvl1pPr>
          </a:lstStyle>
          <a:p>
            <a:endParaRPr lang="da-DK"/>
          </a:p>
        </p:txBody>
      </p:sp>
      <p:sp>
        <p:nvSpPr>
          <p:cNvPr id="7" name="Pladsholder til slidenummer 6"/>
          <p:cNvSpPr>
            <a:spLocks noGrp="1"/>
          </p:cNvSpPr>
          <p:nvPr>
            <p:ph type="sldNum" sz="quarter" idx="5"/>
          </p:nvPr>
        </p:nvSpPr>
        <p:spPr>
          <a:xfrm>
            <a:off x="3889111" y="9494929"/>
            <a:ext cx="2975239" cy="501560"/>
          </a:xfrm>
          <a:prstGeom prst="rect">
            <a:avLst/>
          </a:prstGeom>
        </p:spPr>
        <p:txBody>
          <a:bodyPr vert="horz" lIns="92181" tIns="46090" rIns="92181" bIns="46090" rtlCol="0" anchor="b"/>
          <a:lstStyle>
            <a:lvl1pPr algn="r">
              <a:defRPr sz="1200"/>
            </a:lvl1pPr>
          </a:lstStyle>
          <a:p>
            <a:fld id="{D43091CC-D514-4686-A2F3-AFD222F516D2}" type="slidenum">
              <a:rPr lang="da-DK" smtClean="0"/>
              <a:t>‹nr.›</a:t>
            </a:fld>
            <a:endParaRPr lang="da-DK"/>
          </a:p>
        </p:txBody>
      </p:sp>
    </p:spTree>
    <p:extLst>
      <p:ext uri="{BB962C8B-B14F-4D97-AF65-F5344CB8AC3E}">
        <p14:creationId xmlns:p14="http://schemas.microsoft.com/office/powerpoint/2010/main" val="335856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43091CC-D514-4686-A2F3-AFD222F516D2}" type="slidenum">
              <a:rPr lang="da-DK" smtClean="0"/>
              <a:t>1</a:t>
            </a:fld>
            <a:endParaRPr lang="da-DK"/>
          </a:p>
        </p:txBody>
      </p:sp>
    </p:spTree>
    <p:extLst>
      <p:ext uri="{BB962C8B-B14F-4D97-AF65-F5344CB8AC3E}">
        <p14:creationId xmlns:p14="http://schemas.microsoft.com/office/powerpoint/2010/main" val="344801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dsholder til slidebillede 1">
            <a:extLst>
              <a:ext uri="{FF2B5EF4-FFF2-40B4-BE49-F238E27FC236}">
                <a16:creationId xmlns:a16="http://schemas.microsoft.com/office/drawing/2014/main" id="{44F14C97-D08A-4A9A-BA2A-7C7781B36216}"/>
              </a:ext>
            </a:extLst>
          </p:cNvPr>
          <p:cNvSpPr>
            <a:spLocks noGrp="1" noRot="1" noChangeAspect="1" noChangeArrowheads="1" noTextEdit="1"/>
          </p:cNvSpPr>
          <p:nvPr>
            <p:ph type="sldImg"/>
          </p:nvPr>
        </p:nvSpPr>
        <p:spPr>
          <a:ln/>
        </p:spPr>
      </p:sp>
      <p:sp>
        <p:nvSpPr>
          <p:cNvPr id="52227" name="Pladsholder til noter 2">
            <a:extLst>
              <a:ext uri="{FF2B5EF4-FFF2-40B4-BE49-F238E27FC236}">
                <a16:creationId xmlns:a16="http://schemas.microsoft.com/office/drawing/2014/main" id="{B8D495B5-D461-40F8-BEEB-B32669B93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52228" name="Pladsholder til slidenummer 3">
            <a:extLst>
              <a:ext uri="{FF2B5EF4-FFF2-40B4-BE49-F238E27FC236}">
                <a16:creationId xmlns:a16="http://schemas.microsoft.com/office/drawing/2014/main" id="{CEE0C784-7283-400D-824F-543DDD39DE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535E58-03C4-4E0A-A4A4-CB7C7126F5A9}" type="slidenum">
              <a:rPr lang="en-US" altLang="da-DK" smtClean="0"/>
              <a:pPr/>
              <a:t>25</a:t>
            </a:fld>
            <a:endParaRPr lang="en-US" alt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dsholder til slidebillede 1">
            <a:extLst>
              <a:ext uri="{FF2B5EF4-FFF2-40B4-BE49-F238E27FC236}">
                <a16:creationId xmlns:a16="http://schemas.microsoft.com/office/drawing/2014/main" id="{1B1EA37B-7152-4FDC-A75F-2739FC178D45}"/>
              </a:ext>
            </a:extLst>
          </p:cNvPr>
          <p:cNvSpPr>
            <a:spLocks noGrp="1" noRot="1" noChangeAspect="1" noChangeArrowheads="1" noTextEdit="1"/>
          </p:cNvSpPr>
          <p:nvPr>
            <p:ph type="sldImg"/>
          </p:nvPr>
        </p:nvSpPr>
        <p:spPr>
          <a:ln/>
        </p:spPr>
      </p:sp>
      <p:sp>
        <p:nvSpPr>
          <p:cNvPr id="41987" name="Pladsholder til noter 2">
            <a:extLst>
              <a:ext uri="{FF2B5EF4-FFF2-40B4-BE49-F238E27FC236}">
                <a16:creationId xmlns:a16="http://schemas.microsoft.com/office/drawing/2014/main" id="{15607A15-144E-4FB6-A03D-7AC067DD6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a:latin typeface="Arial" panose="020B0604020202020204" pitchFamily="34" charset="0"/>
            </a:endParaRPr>
          </a:p>
        </p:txBody>
      </p:sp>
      <p:sp>
        <p:nvSpPr>
          <p:cNvPr id="41988" name="Pladsholder til slidenummer 3">
            <a:extLst>
              <a:ext uri="{FF2B5EF4-FFF2-40B4-BE49-F238E27FC236}">
                <a16:creationId xmlns:a16="http://schemas.microsoft.com/office/drawing/2014/main" id="{3C6020AB-33F9-4459-9963-110ACA47A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665AAB-2054-4338-9A96-1E660DA70664}" type="slidenum">
              <a:rPr lang="en-US" altLang="da-DK" smtClean="0"/>
              <a:pPr/>
              <a:t>26</a:t>
            </a:fld>
            <a:endParaRPr lang="en-US" altLang="da-DK"/>
          </a:p>
        </p:txBody>
      </p:sp>
    </p:spTree>
    <p:extLst>
      <p:ext uri="{BB962C8B-B14F-4D97-AF65-F5344CB8AC3E}">
        <p14:creationId xmlns:p14="http://schemas.microsoft.com/office/powerpoint/2010/main" val="185483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dsholder til slidebillede 1">
            <a:extLst>
              <a:ext uri="{FF2B5EF4-FFF2-40B4-BE49-F238E27FC236}">
                <a16:creationId xmlns:a16="http://schemas.microsoft.com/office/drawing/2014/main" id="{1B1EA37B-7152-4FDC-A75F-2739FC178D45}"/>
              </a:ext>
            </a:extLst>
          </p:cNvPr>
          <p:cNvSpPr>
            <a:spLocks noGrp="1" noRot="1" noChangeAspect="1" noChangeArrowheads="1" noTextEdit="1"/>
          </p:cNvSpPr>
          <p:nvPr>
            <p:ph type="sldImg"/>
          </p:nvPr>
        </p:nvSpPr>
        <p:spPr>
          <a:ln/>
        </p:spPr>
      </p:sp>
      <p:sp>
        <p:nvSpPr>
          <p:cNvPr id="41987" name="Pladsholder til noter 2">
            <a:extLst>
              <a:ext uri="{FF2B5EF4-FFF2-40B4-BE49-F238E27FC236}">
                <a16:creationId xmlns:a16="http://schemas.microsoft.com/office/drawing/2014/main" id="{15607A15-144E-4FB6-A03D-7AC067DD6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41988" name="Pladsholder til slidenummer 3">
            <a:extLst>
              <a:ext uri="{FF2B5EF4-FFF2-40B4-BE49-F238E27FC236}">
                <a16:creationId xmlns:a16="http://schemas.microsoft.com/office/drawing/2014/main" id="{3C6020AB-33F9-4459-9963-110ACA47A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665AAB-2054-4338-9A96-1E660DA70664}" type="slidenum">
              <a:rPr lang="en-US" altLang="da-DK" smtClean="0"/>
              <a:pPr/>
              <a:t>27</a:t>
            </a:fld>
            <a:endParaRPr lang="en-US" altLang="da-DK"/>
          </a:p>
        </p:txBody>
      </p:sp>
    </p:spTree>
    <p:extLst>
      <p:ext uri="{BB962C8B-B14F-4D97-AF65-F5344CB8AC3E}">
        <p14:creationId xmlns:p14="http://schemas.microsoft.com/office/powerpoint/2010/main" val="273991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dsholder til slidebillede 1">
            <a:extLst>
              <a:ext uri="{FF2B5EF4-FFF2-40B4-BE49-F238E27FC236}">
                <a16:creationId xmlns:a16="http://schemas.microsoft.com/office/drawing/2014/main" id="{1B1EA37B-7152-4FDC-A75F-2739FC178D45}"/>
              </a:ext>
            </a:extLst>
          </p:cNvPr>
          <p:cNvSpPr>
            <a:spLocks noGrp="1" noRot="1" noChangeAspect="1" noChangeArrowheads="1" noTextEdit="1"/>
          </p:cNvSpPr>
          <p:nvPr>
            <p:ph type="sldImg"/>
          </p:nvPr>
        </p:nvSpPr>
        <p:spPr>
          <a:ln/>
        </p:spPr>
      </p:sp>
      <p:sp>
        <p:nvSpPr>
          <p:cNvPr id="41987" name="Pladsholder til noter 2">
            <a:extLst>
              <a:ext uri="{FF2B5EF4-FFF2-40B4-BE49-F238E27FC236}">
                <a16:creationId xmlns:a16="http://schemas.microsoft.com/office/drawing/2014/main" id="{15607A15-144E-4FB6-A03D-7AC067DD6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41988" name="Pladsholder til slidenummer 3">
            <a:extLst>
              <a:ext uri="{FF2B5EF4-FFF2-40B4-BE49-F238E27FC236}">
                <a16:creationId xmlns:a16="http://schemas.microsoft.com/office/drawing/2014/main" id="{3C6020AB-33F9-4459-9963-110ACA47A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665AAB-2054-4338-9A96-1E660DA70664}" type="slidenum">
              <a:rPr lang="en-US" altLang="da-DK" smtClean="0"/>
              <a:pPr/>
              <a:t>28</a:t>
            </a:fld>
            <a:endParaRPr lang="en-US" altLang="da-DK"/>
          </a:p>
        </p:txBody>
      </p:sp>
    </p:spTree>
    <p:extLst>
      <p:ext uri="{BB962C8B-B14F-4D97-AF65-F5344CB8AC3E}">
        <p14:creationId xmlns:p14="http://schemas.microsoft.com/office/powerpoint/2010/main" val="408860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43091CC-D514-4686-A2F3-AFD222F516D2}" type="slidenum">
              <a:rPr lang="da-DK" smtClean="0"/>
              <a:t>29</a:t>
            </a:fld>
            <a:endParaRPr lang="da-DK"/>
          </a:p>
        </p:txBody>
      </p:sp>
    </p:spTree>
    <p:extLst>
      <p:ext uri="{BB962C8B-B14F-4D97-AF65-F5344CB8AC3E}">
        <p14:creationId xmlns:p14="http://schemas.microsoft.com/office/powerpoint/2010/main" val="388908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43091CC-D514-4686-A2F3-AFD222F516D2}" type="slidenum">
              <a:rPr lang="da-DK" smtClean="0"/>
              <a:t>47</a:t>
            </a:fld>
            <a:endParaRPr lang="da-DK"/>
          </a:p>
        </p:txBody>
      </p:sp>
    </p:spTree>
    <p:extLst>
      <p:ext uri="{BB962C8B-B14F-4D97-AF65-F5344CB8AC3E}">
        <p14:creationId xmlns:p14="http://schemas.microsoft.com/office/powerpoint/2010/main" val="407649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43091CC-D514-4686-A2F3-AFD222F516D2}" type="slidenum">
              <a:rPr lang="da-DK" smtClean="0"/>
              <a:t>52</a:t>
            </a:fld>
            <a:endParaRPr lang="da-DK"/>
          </a:p>
        </p:txBody>
      </p:sp>
    </p:spTree>
    <p:extLst>
      <p:ext uri="{BB962C8B-B14F-4D97-AF65-F5344CB8AC3E}">
        <p14:creationId xmlns:p14="http://schemas.microsoft.com/office/powerpoint/2010/main" val="281335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43091CC-D514-4686-A2F3-AFD222F516D2}" type="slidenum">
              <a:rPr lang="da-DK" smtClean="0"/>
              <a:t>55</a:t>
            </a:fld>
            <a:endParaRPr lang="da-DK"/>
          </a:p>
        </p:txBody>
      </p:sp>
    </p:spTree>
    <p:extLst>
      <p:ext uri="{BB962C8B-B14F-4D97-AF65-F5344CB8AC3E}">
        <p14:creationId xmlns:p14="http://schemas.microsoft.com/office/powerpoint/2010/main" val="235677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a:extLst>
              <a:ext uri="{FF2B5EF4-FFF2-40B4-BE49-F238E27FC236}">
                <a16:creationId xmlns:a16="http://schemas.microsoft.com/office/drawing/2014/main" id="{93081E07-327D-4792-981F-95EEB8063DEE}"/>
              </a:ext>
            </a:extLst>
          </p:cNvPr>
          <p:cNvSpPr>
            <a:spLocks noGrp="1" noRot="1" noChangeAspect="1" noChangeArrowheads="1" noTextEdit="1"/>
          </p:cNvSpPr>
          <p:nvPr>
            <p:ph type="sldImg"/>
          </p:nvPr>
        </p:nvSpPr>
        <p:spPr>
          <a:ln/>
        </p:spPr>
      </p:sp>
      <p:sp>
        <p:nvSpPr>
          <p:cNvPr id="23555" name="Pladsholder til noter 2">
            <a:extLst>
              <a:ext uri="{FF2B5EF4-FFF2-40B4-BE49-F238E27FC236}">
                <a16:creationId xmlns:a16="http://schemas.microsoft.com/office/drawing/2014/main" id="{FBC0A8CD-DD80-49C0-BD94-A1943F9DA2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a:latin typeface="Arial" panose="020B0604020202020204" pitchFamily="34" charset="0"/>
              </a:rPr>
              <a:t>Magten er fordelt mellem den lovgivende magt (de af folket valgte repræsentanter) til at ‘give loven’, den udøvende magt (Politi og anklagemyndighed, ministerier, styrelser, statsforvaltning og kommuner) og den dømmende magt. </a:t>
            </a:r>
          </a:p>
          <a:p>
            <a:endParaRPr lang="da-DK" altLang="da-DK">
              <a:latin typeface="Arial" panose="020B0604020202020204" pitchFamily="34" charset="0"/>
            </a:endParaRPr>
          </a:p>
          <a:p>
            <a:r>
              <a:rPr lang="da-DK" altLang="da-DK">
                <a:latin typeface="Arial" panose="020B0604020202020204" pitchFamily="34" charset="0"/>
              </a:rPr>
              <a:t>Den udøvende magt er altså underlagt de af folket givne love og kan ikke handle uden lovhjemmel.</a:t>
            </a:r>
          </a:p>
          <a:p>
            <a:r>
              <a:rPr lang="da-DK" altLang="da-DK">
                <a:latin typeface="Arial" panose="020B0604020202020204" pitchFamily="34" charset="0"/>
              </a:rPr>
              <a:t>Den dømmende magt har mandat til at domme i hht gældende lov.</a:t>
            </a:r>
          </a:p>
        </p:txBody>
      </p:sp>
      <p:sp>
        <p:nvSpPr>
          <p:cNvPr id="23556" name="Pladsholder til diasnummer 3">
            <a:extLst>
              <a:ext uri="{FF2B5EF4-FFF2-40B4-BE49-F238E27FC236}">
                <a16:creationId xmlns:a16="http://schemas.microsoft.com/office/drawing/2014/main" id="{37FB52B7-3D32-40BA-AB21-0B6BD08A32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5488" indent="-279400">
              <a:spcBef>
                <a:spcPct val="30000"/>
              </a:spcBef>
              <a:defRPr sz="1200">
                <a:solidFill>
                  <a:schemeClr val="tx1"/>
                </a:solidFill>
                <a:latin typeface="Arial" panose="020B0604020202020204" pitchFamily="34" charset="0"/>
              </a:defRPr>
            </a:lvl2pPr>
            <a:lvl3pPr marL="1117600" indent="-222250">
              <a:spcBef>
                <a:spcPct val="30000"/>
              </a:spcBef>
              <a:defRPr sz="1200">
                <a:solidFill>
                  <a:schemeClr val="tx1"/>
                </a:solidFill>
                <a:latin typeface="Arial" panose="020B0604020202020204" pitchFamily="34" charset="0"/>
              </a:defRPr>
            </a:lvl3pPr>
            <a:lvl4pPr marL="1565275" indent="-222250">
              <a:spcBef>
                <a:spcPct val="30000"/>
              </a:spcBef>
              <a:defRPr sz="1200">
                <a:solidFill>
                  <a:schemeClr val="tx1"/>
                </a:solidFill>
                <a:latin typeface="Arial" panose="020B0604020202020204" pitchFamily="34" charset="0"/>
              </a:defRPr>
            </a:lvl4pPr>
            <a:lvl5pPr marL="2012950" indent="-222250">
              <a:spcBef>
                <a:spcPct val="30000"/>
              </a:spcBef>
              <a:defRPr sz="1200">
                <a:solidFill>
                  <a:schemeClr val="tx1"/>
                </a:solidFill>
                <a:latin typeface="Arial" panose="020B0604020202020204" pitchFamily="34" charset="0"/>
              </a:defRPr>
            </a:lvl5pPr>
            <a:lvl6pPr marL="2470150" indent="-222250" eaLnBrk="0" fontAlgn="base" hangingPunct="0">
              <a:spcBef>
                <a:spcPct val="30000"/>
              </a:spcBef>
              <a:spcAft>
                <a:spcPct val="0"/>
              </a:spcAft>
              <a:defRPr sz="1200">
                <a:solidFill>
                  <a:schemeClr val="tx1"/>
                </a:solidFill>
                <a:latin typeface="Arial" panose="020B0604020202020204" pitchFamily="34" charset="0"/>
              </a:defRPr>
            </a:lvl6pPr>
            <a:lvl7pPr marL="2927350" indent="-222250" eaLnBrk="0" fontAlgn="base" hangingPunct="0">
              <a:spcBef>
                <a:spcPct val="30000"/>
              </a:spcBef>
              <a:spcAft>
                <a:spcPct val="0"/>
              </a:spcAft>
              <a:defRPr sz="1200">
                <a:solidFill>
                  <a:schemeClr val="tx1"/>
                </a:solidFill>
                <a:latin typeface="Arial" panose="020B0604020202020204" pitchFamily="34" charset="0"/>
              </a:defRPr>
            </a:lvl7pPr>
            <a:lvl8pPr marL="3384550" indent="-222250" eaLnBrk="0" fontAlgn="base" hangingPunct="0">
              <a:spcBef>
                <a:spcPct val="30000"/>
              </a:spcBef>
              <a:spcAft>
                <a:spcPct val="0"/>
              </a:spcAft>
              <a:defRPr sz="1200">
                <a:solidFill>
                  <a:schemeClr val="tx1"/>
                </a:solidFill>
                <a:latin typeface="Arial" panose="020B0604020202020204" pitchFamily="34" charset="0"/>
              </a:defRPr>
            </a:lvl8pPr>
            <a:lvl9pPr marL="3841750" indent="-2222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AC9F96-C6C4-4B5B-9F6A-0E5AD1A9E7FF}" type="slidenum">
              <a:rPr lang="en-US" altLang="da-DK" sz="1300" smtClean="0"/>
              <a:pPr>
                <a:spcBef>
                  <a:spcPct val="0"/>
                </a:spcBef>
              </a:pPr>
              <a:t>11</a:t>
            </a:fld>
            <a:endParaRPr lang="en-US" altLang="da-DK"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slidebillede 1">
            <a:extLst>
              <a:ext uri="{FF2B5EF4-FFF2-40B4-BE49-F238E27FC236}">
                <a16:creationId xmlns:a16="http://schemas.microsoft.com/office/drawing/2014/main" id="{DB59FB48-C54A-47D4-B15D-61E337434BCB}"/>
              </a:ext>
            </a:extLst>
          </p:cNvPr>
          <p:cNvSpPr>
            <a:spLocks noGrp="1" noRot="1" noChangeAspect="1" noChangeArrowheads="1" noTextEdit="1"/>
          </p:cNvSpPr>
          <p:nvPr>
            <p:ph type="sldImg"/>
          </p:nvPr>
        </p:nvSpPr>
        <p:spPr>
          <a:ln/>
        </p:spPr>
      </p:sp>
      <p:sp>
        <p:nvSpPr>
          <p:cNvPr id="27651" name="Pladsholder til noter 2">
            <a:extLst>
              <a:ext uri="{FF2B5EF4-FFF2-40B4-BE49-F238E27FC236}">
                <a16:creationId xmlns:a16="http://schemas.microsoft.com/office/drawing/2014/main" id="{4365E32C-83D6-46E2-B02B-D485C6A8FF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a:latin typeface="Arial" panose="020B0604020202020204" pitchFamily="34" charset="0"/>
            </a:endParaRPr>
          </a:p>
        </p:txBody>
      </p:sp>
      <p:sp>
        <p:nvSpPr>
          <p:cNvPr id="27652" name="Pladsholder til slidenummer 3">
            <a:extLst>
              <a:ext uri="{FF2B5EF4-FFF2-40B4-BE49-F238E27FC236}">
                <a16:creationId xmlns:a16="http://schemas.microsoft.com/office/drawing/2014/main" id="{238178A2-7E25-4BEE-AE02-22A7B5FA6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006D45-2A28-483C-8CAD-3A04AC97CC73}" type="slidenum">
              <a:rPr lang="en-US" altLang="da-DK" smtClean="0"/>
              <a:pPr/>
              <a:t>14</a:t>
            </a:fld>
            <a:endParaRPr lang="en-US" altLang="da-DK"/>
          </a:p>
        </p:txBody>
      </p:sp>
    </p:spTree>
    <p:extLst>
      <p:ext uri="{BB962C8B-B14F-4D97-AF65-F5344CB8AC3E}">
        <p14:creationId xmlns:p14="http://schemas.microsoft.com/office/powerpoint/2010/main" val="202801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43091CC-D514-4686-A2F3-AFD222F516D2}" type="slidenum">
              <a:rPr lang="da-DK" smtClean="0"/>
              <a:t>15</a:t>
            </a:fld>
            <a:endParaRPr lang="da-DK"/>
          </a:p>
        </p:txBody>
      </p:sp>
    </p:spTree>
    <p:extLst>
      <p:ext uri="{BB962C8B-B14F-4D97-AF65-F5344CB8AC3E}">
        <p14:creationId xmlns:p14="http://schemas.microsoft.com/office/powerpoint/2010/main" val="382937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slidebillede 1">
            <a:extLst>
              <a:ext uri="{FF2B5EF4-FFF2-40B4-BE49-F238E27FC236}">
                <a16:creationId xmlns:a16="http://schemas.microsoft.com/office/drawing/2014/main" id="{D9082B25-022D-4F2D-B79A-20AA9D20979B}"/>
              </a:ext>
            </a:extLst>
          </p:cNvPr>
          <p:cNvSpPr>
            <a:spLocks noGrp="1" noRot="1" noChangeAspect="1" noChangeArrowheads="1" noTextEdit="1"/>
          </p:cNvSpPr>
          <p:nvPr>
            <p:ph type="sldImg"/>
          </p:nvPr>
        </p:nvSpPr>
        <p:spPr>
          <a:ln/>
        </p:spPr>
      </p:sp>
      <p:sp>
        <p:nvSpPr>
          <p:cNvPr id="33795" name="Pladsholder til noter 2">
            <a:extLst>
              <a:ext uri="{FF2B5EF4-FFF2-40B4-BE49-F238E27FC236}">
                <a16:creationId xmlns:a16="http://schemas.microsoft.com/office/drawing/2014/main" id="{96489557-359B-48B0-B68D-05C8644AA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33796" name="Pladsholder til slidenummer 3">
            <a:extLst>
              <a:ext uri="{FF2B5EF4-FFF2-40B4-BE49-F238E27FC236}">
                <a16:creationId xmlns:a16="http://schemas.microsoft.com/office/drawing/2014/main" id="{A3E5656C-9066-484D-A3DD-4088D5BEDB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321ADE-AAE3-4A84-BEA6-B32A8F2C1F1A}" type="slidenum">
              <a:rPr lang="en-US" altLang="da-DK" smtClean="0"/>
              <a:pPr/>
              <a:t>17</a:t>
            </a:fld>
            <a:endParaRPr lang="en-US"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slidebillede 1">
            <a:extLst>
              <a:ext uri="{FF2B5EF4-FFF2-40B4-BE49-F238E27FC236}">
                <a16:creationId xmlns:a16="http://schemas.microsoft.com/office/drawing/2014/main" id="{A41CB93A-08CA-4F51-A242-A72DA20D6CA3}"/>
              </a:ext>
            </a:extLst>
          </p:cNvPr>
          <p:cNvSpPr>
            <a:spLocks noGrp="1" noRot="1" noChangeAspect="1" noChangeArrowheads="1" noTextEdit="1"/>
          </p:cNvSpPr>
          <p:nvPr>
            <p:ph type="sldImg"/>
          </p:nvPr>
        </p:nvSpPr>
        <p:spPr>
          <a:ln/>
        </p:spPr>
      </p:sp>
      <p:sp>
        <p:nvSpPr>
          <p:cNvPr id="35843" name="Pladsholder til noter 2">
            <a:extLst>
              <a:ext uri="{FF2B5EF4-FFF2-40B4-BE49-F238E27FC236}">
                <a16:creationId xmlns:a16="http://schemas.microsoft.com/office/drawing/2014/main" id="{903CE483-42A2-43C4-B308-859B9AEA8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35844" name="Pladsholder til slidenummer 3">
            <a:extLst>
              <a:ext uri="{FF2B5EF4-FFF2-40B4-BE49-F238E27FC236}">
                <a16:creationId xmlns:a16="http://schemas.microsoft.com/office/drawing/2014/main" id="{7507C73B-8B1D-46BB-B603-395B8109F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BB10B0-E094-4603-B3A8-ACD8F98D62F6}" type="slidenum">
              <a:rPr lang="en-US" altLang="da-DK" smtClean="0"/>
              <a:pPr/>
              <a:t>18</a:t>
            </a:fld>
            <a:endParaRPr lang="en-US" alt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slidebillede 1">
            <a:extLst>
              <a:ext uri="{FF2B5EF4-FFF2-40B4-BE49-F238E27FC236}">
                <a16:creationId xmlns:a16="http://schemas.microsoft.com/office/drawing/2014/main" id="{A41CB93A-08CA-4F51-A242-A72DA20D6CA3}"/>
              </a:ext>
            </a:extLst>
          </p:cNvPr>
          <p:cNvSpPr>
            <a:spLocks noGrp="1" noRot="1" noChangeAspect="1" noChangeArrowheads="1" noTextEdit="1"/>
          </p:cNvSpPr>
          <p:nvPr>
            <p:ph type="sldImg"/>
          </p:nvPr>
        </p:nvSpPr>
        <p:spPr>
          <a:ln/>
        </p:spPr>
      </p:sp>
      <p:sp>
        <p:nvSpPr>
          <p:cNvPr id="35843" name="Pladsholder til noter 2">
            <a:extLst>
              <a:ext uri="{FF2B5EF4-FFF2-40B4-BE49-F238E27FC236}">
                <a16:creationId xmlns:a16="http://schemas.microsoft.com/office/drawing/2014/main" id="{903CE483-42A2-43C4-B308-859B9AEA8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35844" name="Pladsholder til slidenummer 3">
            <a:extLst>
              <a:ext uri="{FF2B5EF4-FFF2-40B4-BE49-F238E27FC236}">
                <a16:creationId xmlns:a16="http://schemas.microsoft.com/office/drawing/2014/main" id="{7507C73B-8B1D-46BB-B603-395B8109F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BB10B0-E094-4603-B3A8-ACD8F98D62F6}" type="slidenum">
              <a:rPr lang="en-US" altLang="da-DK" smtClean="0"/>
              <a:pPr/>
              <a:t>19</a:t>
            </a:fld>
            <a:endParaRPr lang="en-US" altLang="da-DK"/>
          </a:p>
        </p:txBody>
      </p:sp>
    </p:spTree>
    <p:extLst>
      <p:ext uri="{BB962C8B-B14F-4D97-AF65-F5344CB8AC3E}">
        <p14:creationId xmlns:p14="http://schemas.microsoft.com/office/powerpoint/2010/main" val="413859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dsholder til slidebillede 1">
            <a:extLst>
              <a:ext uri="{FF2B5EF4-FFF2-40B4-BE49-F238E27FC236}">
                <a16:creationId xmlns:a16="http://schemas.microsoft.com/office/drawing/2014/main" id="{18FCF62B-5742-4E46-A134-392D6AF6B66D}"/>
              </a:ext>
            </a:extLst>
          </p:cNvPr>
          <p:cNvSpPr>
            <a:spLocks noGrp="1" noRot="1" noChangeAspect="1" noChangeArrowheads="1" noTextEdit="1"/>
          </p:cNvSpPr>
          <p:nvPr>
            <p:ph type="sldImg"/>
          </p:nvPr>
        </p:nvSpPr>
        <p:spPr>
          <a:ln/>
        </p:spPr>
      </p:sp>
      <p:sp>
        <p:nvSpPr>
          <p:cNvPr id="44035" name="Pladsholder til noter 2">
            <a:extLst>
              <a:ext uri="{FF2B5EF4-FFF2-40B4-BE49-F238E27FC236}">
                <a16:creationId xmlns:a16="http://schemas.microsoft.com/office/drawing/2014/main" id="{75FA1AB3-1F04-436F-BA49-ACC086A533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44036" name="Pladsholder til slidenummer 3">
            <a:extLst>
              <a:ext uri="{FF2B5EF4-FFF2-40B4-BE49-F238E27FC236}">
                <a16:creationId xmlns:a16="http://schemas.microsoft.com/office/drawing/2014/main" id="{2DB98F5E-850F-4698-9494-19451D5CE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B9AE54-183F-4FB7-8114-403D23AB28FC}" type="slidenum">
              <a:rPr lang="en-US" altLang="da-DK" smtClean="0"/>
              <a:pPr/>
              <a:t>23</a:t>
            </a:fld>
            <a:endParaRPr lang="en-US" alt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dsholder til slidebillede 1">
            <a:extLst>
              <a:ext uri="{FF2B5EF4-FFF2-40B4-BE49-F238E27FC236}">
                <a16:creationId xmlns:a16="http://schemas.microsoft.com/office/drawing/2014/main" id="{AC3CA4F0-954A-4BD0-B61F-AE363A79266D}"/>
              </a:ext>
            </a:extLst>
          </p:cNvPr>
          <p:cNvSpPr>
            <a:spLocks noGrp="1" noRot="1" noChangeAspect="1" noChangeArrowheads="1" noTextEdit="1"/>
          </p:cNvSpPr>
          <p:nvPr>
            <p:ph type="sldImg"/>
          </p:nvPr>
        </p:nvSpPr>
        <p:spPr>
          <a:ln/>
        </p:spPr>
      </p:sp>
      <p:sp>
        <p:nvSpPr>
          <p:cNvPr id="50179" name="Pladsholder til noter 2">
            <a:extLst>
              <a:ext uri="{FF2B5EF4-FFF2-40B4-BE49-F238E27FC236}">
                <a16:creationId xmlns:a16="http://schemas.microsoft.com/office/drawing/2014/main" id="{DFF8980A-C787-4631-B5A1-1BE5F5BD8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latin typeface="Arial" panose="020B0604020202020204" pitchFamily="34" charset="0"/>
            </a:endParaRPr>
          </a:p>
        </p:txBody>
      </p:sp>
      <p:sp>
        <p:nvSpPr>
          <p:cNvPr id="50180" name="Pladsholder til slidenummer 3">
            <a:extLst>
              <a:ext uri="{FF2B5EF4-FFF2-40B4-BE49-F238E27FC236}">
                <a16:creationId xmlns:a16="http://schemas.microsoft.com/office/drawing/2014/main" id="{54947641-BF86-419D-B0E4-6F080EC9A6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BBC203-E77A-49EA-A21C-BF8688FD5A64}" type="slidenum">
              <a:rPr lang="en-US" altLang="da-DK" smtClean="0"/>
              <a:pPr/>
              <a:t>24</a:t>
            </a:fld>
            <a:endParaRPr lang="en-US" altLang="da-D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med billede (orange)">
    <p:spTree>
      <p:nvGrpSpPr>
        <p:cNvPr id="1" name=""/>
        <p:cNvGrpSpPr/>
        <p:nvPr/>
      </p:nvGrpSpPr>
      <p:grpSpPr>
        <a:xfrm>
          <a:off x="0" y="0"/>
          <a:ext cx="0" cy="0"/>
          <a:chOff x="0" y="0"/>
          <a:chExt cx="0" cy="0"/>
        </a:xfrm>
      </p:grpSpPr>
      <p:sp>
        <p:nvSpPr>
          <p:cNvPr id="20" name="Rektangel 19"/>
          <p:cNvSpPr/>
          <p:nvPr userDrawn="1"/>
        </p:nvSpPr>
        <p:spPr bwMode="auto">
          <a:xfrm>
            <a:off x="-3" y="4889502"/>
            <a:ext cx="9144000" cy="1968498"/>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7" name="Title 1"/>
          <p:cNvSpPr>
            <a:spLocks noGrp="1"/>
          </p:cNvSpPr>
          <p:nvPr>
            <p:ph type="ctrTitle" hasCustomPrompt="1"/>
          </p:nvPr>
        </p:nvSpPr>
        <p:spPr>
          <a:xfrm>
            <a:off x="289094" y="4953504"/>
            <a:ext cx="6372963" cy="831363"/>
          </a:xfrm>
        </p:spPr>
        <p:txBody>
          <a:bodyPr/>
          <a:lstStyle>
            <a:lvl1pPr>
              <a:defRPr sz="4000">
                <a:solidFill>
                  <a:schemeClr val="tx1"/>
                </a:solidFill>
              </a:defRPr>
            </a:lvl1pPr>
          </a:lstStyle>
          <a:p>
            <a:r>
              <a:rPr lang="da-DK" dirty="0"/>
              <a:t>Klik for at redigere titel</a:t>
            </a:r>
            <a:endParaRPr lang="en-US" dirty="0"/>
          </a:p>
        </p:txBody>
      </p:sp>
      <p:sp>
        <p:nvSpPr>
          <p:cNvPr id="11" name="Subtitle 2"/>
          <p:cNvSpPr>
            <a:spLocks noGrp="1"/>
          </p:cNvSpPr>
          <p:nvPr>
            <p:ph type="subTitle" idx="1"/>
          </p:nvPr>
        </p:nvSpPr>
        <p:spPr>
          <a:xfrm>
            <a:off x="289094" y="5910203"/>
            <a:ext cx="6372963" cy="427689"/>
          </a:xfrm>
          <a:solidFill>
            <a:schemeClr val="accent1"/>
          </a:solidFill>
        </p:spPr>
        <p:txBody>
          <a:bodyPr anchor="t">
            <a:noAutofit/>
          </a:bodyPr>
          <a:lstStyle>
            <a:lvl1pPr marL="0" indent="0" algn="l">
              <a:buNone/>
              <a:defRPr sz="24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a-DK"/>
              <a:t>Klik for at redigere i master</a:t>
            </a:r>
            <a:endParaRPr lang="en-US" dirty="0"/>
          </a:p>
        </p:txBody>
      </p:sp>
      <p:pic>
        <p:nvPicPr>
          <p:cNvPr id="8" name="Billede 7"/>
          <p:cNvPicPr>
            <a:picLocks noChangeAspect="1"/>
          </p:cNvPicPr>
          <p:nvPr userDrawn="1"/>
        </p:nvPicPr>
        <p:blipFill>
          <a:blip r:embed="rId2"/>
          <a:stretch>
            <a:fillRect/>
          </a:stretch>
        </p:blipFill>
        <p:spPr>
          <a:xfrm>
            <a:off x="7166951" y="5871344"/>
            <a:ext cx="1505243" cy="535558"/>
          </a:xfrm>
          <a:prstGeom prst="rect">
            <a:avLst/>
          </a:prstGeom>
        </p:spPr>
      </p:pic>
      <p:sp>
        <p:nvSpPr>
          <p:cNvPr id="21" name="Rektangel 20"/>
          <p:cNvSpPr/>
          <p:nvPr userDrawn="1"/>
        </p:nvSpPr>
        <p:spPr bwMode="auto">
          <a:xfrm>
            <a:off x="0" y="4863425"/>
            <a:ext cx="9144000" cy="107054"/>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icture Placeholder 14"/>
          <p:cNvSpPr>
            <a:spLocks noGrp="1" noChangeAspect="1"/>
          </p:cNvSpPr>
          <p:nvPr>
            <p:ph type="pic" sz="quarter" idx="13"/>
          </p:nvPr>
        </p:nvSpPr>
        <p:spPr bwMode="auto">
          <a:xfrm>
            <a:off x="0" y="0"/>
            <a:ext cx="9144000" cy="487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b="1">
                <a:effectLst/>
              </a:defRPr>
            </a:lvl1pPr>
          </a:lstStyle>
          <a:p>
            <a:r>
              <a:rPr lang="da-DK"/>
              <a:t>Klik på ikonet for at tilføje et billede</a:t>
            </a:r>
            <a:endParaRPr lang="en-US" dirty="0"/>
          </a:p>
        </p:txBody>
      </p:sp>
    </p:spTree>
    <p:extLst>
      <p:ext uri="{BB962C8B-B14F-4D97-AF65-F5344CB8AC3E}">
        <p14:creationId xmlns:p14="http://schemas.microsoft.com/office/powerpoint/2010/main" val="170410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tabel">
    <p:spTree>
      <p:nvGrpSpPr>
        <p:cNvPr id="1" name=""/>
        <p:cNvGrpSpPr/>
        <p:nvPr/>
      </p:nvGrpSpPr>
      <p:grpSpPr>
        <a:xfrm>
          <a:off x="0" y="0"/>
          <a:ext cx="0" cy="0"/>
          <a:chOff x="0" y="0"/>
          <a:chExt cx="0" cy="0"/>
        </a:xfrm>
      </p:grpSpPr>
      <p:graphicFrame>
        <p:nvGraphicFramePr>
          <p:cNvPr id="4" name="Tabel 3"/>
          <p:cNvGraphicFramePr>
            <a:graphicFrameLocks noGrp="1"/>
          </p:cNvGraphicFramePr>
          <p:nvPr userDrawn="1">
            <p:extLst>
              <p:ext uri="{D42A27DB-BD31-4B8C-83A1-F6EECF244321}">
                <p14:modId xmlns:p14="http://schemas.microsoft.com/office/powerpoint/2010/main" val="1822223282"/>
              </p:ext>
            </p:extLst>
          </p:nvPr>
        </p:nvGraphicFramePr>
        <p:xfrm>
          <a:off x="716682" y="1642782"/>
          <a:ext cx="7819820" cy="4105068"/>
        </p:xfrm>
        <a:graphic>
          <a:graphicData uri="http://schemas.openxmlformats.org/drawingml/2006/table">
            <a:tbl>
              <a:tblPr firstRow="1">
                <a:tableStyleId>{5C22544A-7EE6-4342-B048-85BDC9FD1C3A}</a:tableStyleId>
              </a:tblPr>
              <a:tblGrid>
                <a:gridCol w="1563964">
                  <a:extLst>
                    <a:ext uri="{9D8B030D-6E8A-4147-A177-3AD203B41FA5}">
                      <a16:colId xmlns:a16="http://schemas.microsoft.com/office/drawing/2014/main" val="238900889"/>
                    </a:ext>
                  </a:extLst>
                </a:gridCol>
                <a:gridCol w="1563964">
                  <a:extLst>
                    <a:ext uri="{9D8B030D-6E8A-4147-A177-3AD203B41FA5}">
                      <a16:colId xmlns:a16="http://schemas.microsoft.com/office/drawing/2014/main" val="35344904"/>
                    </a:ext>
                  </a:extLst>
                </a:gridCol>
                <a:gridCol w="1563964">
                  <a:extLst>
                    <a:ext uri="{9D8B030D-6E8A-4147-A177-3AD203B41FA5}">
                      <a16:colId xmlns:a16="http://schemas.microsoft.com/office/drawing/2014/main" val="2057325609"/>
                    </a:ext>
                  </a:extLst>
                </a:gridCol>
                <a:gridCol w="1563964">
                  <a:extLst>
                    <a:ext uri="{9D8B030D-6E8A-4147-A177-3AD203B41FA5}">
                      <a16:colId xmlns:a16="http://schemas.microsoft.com/office/drawing/2014/main" val="3351414364"/>
                    </a:ext>
                  </a:extLst>
                </a:gridCol>
                <a:gridCol w="1563964">
                  <a:extLst>
                    <a:ext uri="{9D8B030D-6E8A-4147-A177-3AD203B41FA5}">
                      <a16:colId xmlns:a16="http://schemas.microsoft.com/office/drawing/2014/main" val="4089638939"/>
                    </a:ext>
                  </a:extLst>
                </a:gridCol>
              </a:tblGrid>
              <a:tr h="684178">
                <a:tc>
                  <a:txBody>
                    <a:bodyPr/>
                    <a:lstStyle/>
                    <a:p>
                      <a:endParaRPr lang="da-DK" dirty="0"/>
                    </a:p>
                  </a:txBody>
                  <a:tcPr marL="68580" marR="68580"/>
                </a:tc>
                <a:tc>
                  <a:txBody>
                    <a:bodyPr/>
                    <a:lstStyle/>
                    <a:p>
                      <a:endParaRPr lang="da-DK"/>
                    </a:p>
                  </a:txBody>
                  <a:tcPr marL="68580" marR="68580"/>
                </a:tc>
                <a:tc>
                  <a:txBody>
                    <a:bodyPr/>
                    <a:lstStyle/>
                    <a:p>
                      <a:endParaRPr lang="da-DK" dirty="0"/>
                    </a:p>
                  </a:txBody>
                  <a:tcPr marL="68580" marR="68580"/>
                </a:tc>
                <a:tc>
                  <a:txBody>
                    <a:bodyPr/>
                    <a:lstStyle/>
                    <a:p>
                      <a:endParaRPr lang="da-DK"/>
                    </a:p>
                  </a:txBody>
                  <a:tcPr marL="68580" marR="68580"/>
                </a:tc>
                <a:tc>
                  <a:txBody>
                    <a:bodyPr/>
                    <a:lstStyle/>
                    <a:p>
                      <a:endParaRPr lang="da-DK"/>
                    </a:p>
                  </a:txBody>
                  <a:tcPr marL="68580" marR="68580"/>
                </a:tc>
                <a:extLst>
                  <a:ext uri="{0D108BD9-81ED-4DB2-BD59-A6C34878D82A}">
                    <a16:rowId xmlns:a16="http://schemas.microsoft.com/office/drawing/2014/main" val="3471324237"/>
                  </a:ext>
                </a:extLst>
              </a:tr>
              <a:tr h="684178">
                <a:tc>
                  <a:txBody>
                    <a:bodyPr/>
                    <a:lstStyle/>
                    <a:p>
                      <a:endParaRPr lang="da-DK" dirty="0"/>
                    </a:p>
                  </a:txBody>
                  <a:tcPr marL="68580" marR="68580"/>
                </a:tc>
                <a:tc>
                  <a:txBody>
                    <a:bodyPr/>
                    <a:lstStyle/>
                    <a:p>
                      <a:endParaRPr lang="da-DK"/>
                    </a:p>
                  </a:txBody>
                  <a:tcPr marL="68580" marR="68580"/>
                </a:tc>
                <a:tc>
                  <a:txBody>
                    <a:bodyPr/>
                    <a:lstStyle/>
                    <a:p>
                      <a:endParaRPr lang="da-DK" dirty="0"/>
                    </a:p>
                  </a:txBody>
                  <a:tcPr marL="68580" marR="68580"/>
                </a:tc>
                <a:tc>
                  <a:txBody>
                    <a:bodyPr/>
                    <a:lstStyle/>
                    <a:p>
                      <a:endParaRPr lang="da-DK"/>
                    </a:p>
                  </a:txBody>
                  <a:tcPr marL="68580" marR="68580"/>
                </a:tc>
                <a:tc>
                  <a:txBody>
                    <a:bodyPr/>
                    <a:lstStyle/>
                    <a:p>
                      <a:endParaRPr lang="da-DK"/>
                    </a:p>
                  </a:txBody>
                  <a:tcPr marL="68580" marR="68580"/>
                </a:tc>
                <a:extLst>
                  <a:ext uri="{0D108BD9-81ED-4DB2-BD59-A6C34878D82A}">
                    <a16:rowId xmlns:a16="http://schemas.microsoft.com/office/drawing/2014/main" val="1843492805"/>
                  </a:ext>
                </a:extLst>
              </a:tr>
              <a:tr h="684178">
                <a:tc>
                  <a:txBody>
                    <a:bodyPr/>
                    <a:lstStyle/>
                    <a:p>
                      <a:endParaRPr lang="da-DK"/>
                    </a:p>
                  </a:txBody>
                  <a:tcPr marL="68580" marR="68580"/>
                </a:tc>
                <a:tc>
                  <a:txBody>
                    <a:bodyPr/>
                    <a:lstStyle/>
                    <a:p>
                      <a:endParaRPr lang="da-DK" dirty="0"/>
                    </a:p>
                  </a:txBody>
                  <a:tcPr marL="68580" marR="68580"/>
                </a:tc>
                <a:tc>
                  <a:txBody>
                    <a:bodyPr/>
                    <a:lstStyle/>
                    <a:p>
                      <a:endParaRPr lang="da-DK" dirty="0"/>
                    </a:p>
                  </a:txBody>
                  <a:tcPr marL="68580" marR="68580"/>
                </a:tc>
                <a:tc>
                  <a:txBody>
                    <a:bodyPr/>
                    <a:lstStyle/>
                    <a:p>
                      <a:endParaRPr lang="da-DK"/>
                    </a:p>
                  </a:txBody>
                  <a:tcPr marL="68580" marR="68580"/>
                </a:tc>
                <a:tc>
                  <a:txBody>
                    <a:bodyPr/>
                    <a:lstStyle/>
                    <a:p>
                      <a:endParaRPr lang="da-DK"/>
                    </a:p>
                  </a:txBody>
                  <a:tcPr marL="68580" marR="68580"/>
                </a:tc>
                <a:extLst>
                  <a:ext uri="{0D108BD9-81ED-4DB2-BD59-A6C34878D82A}">
                    <a16:rowId xmlns:a16="http://schemas.microsoft.com/office/drawing/2014/main" val="949259397"/>
                  </a:ext>
                </a:extLst>
              </a:tr>
              <a:tr h="684178">
                <a:tc>
                  <a:txBody>
                    <a:bodyPr/>
                    <a:lstStyle/>
                    <a:p>
                      <a:endParaRPr lang="da-DK" dirty="0"/>
                    </a:p>
                  </a:txBody>
                  <a:tcPr marL="68580" marR="68580"/>
                </a:tc>
                <a:tc>
                  <a:txBody>
                    <a:bodyPr/>
                    <a:lstStyle/>
                    <a:p>
                      <a:endParaRPr lang="da-DK" dirty="0"/>
                    </a:p>
                  </a:txBody>
                  <a:tcPr marL="68580" marR="68580"/>
                </a:tc>
                <a:tc>
                  <a:txBody>
                    <a:bodyPr/>
                    <a:lstStyle/>
                    <a:p>
                      <a:endParaRPr lang="da-DK" dirty="0"/>
                    </a:p>
                  </a:txBody>
                  <a:tcPr marL="68580" marR="68580"/>
                </a:tc>
                <a:tc>
                  <a:txBody>
                    <a:bodyPr/>
                    <a:lstStyle/>
                    <a:p>
                      <a:endParaRPr lang="da-DK"/>
                    </a:p>
                  </a:txBody>
                  <a:tcPr marL="68580" marR="68580"/>
                </a:tc>
                <a:tc>
                  <a:txBody>
                    <a:bodyPr/>
                    <a:lstStyle/>
                    <a:p>
                      <a:endParaRPr lang="da-DK" dirty="0"/>
                    </a:p>
                  </a:txBody>
                  <a:tcPr marL="68580" marR="68580"/>
                </a:tc>
                <a:extLst>
                  <a:ext uri="{0D108BD9-81ED-4DB2-BD59-A6C34878D82A}">
                    <a16:rowId xmlns:a16="http://schemas.microsoft.com/office/drawing/2014/main" val="4201382603"/>
                  </a:ext>
                </a:extLst>
              </a:tr>
              <a:tr h="684178">
                <a:tc>
                  <a:txBody>
                    <a:bodyPr/>
                    <a:lstStyle/>
                    <a:p>
                      <a:endParaRPr lang="da-DK" dirty="0"/>
                    </a:p>
                  </a:txBody>
                  <a:tcPr marL="68580" marR="68580"/>
                </a:tc>
                <a:tc>
                  <a:txBody>
                    <a:bodyPr/>
                    <a:lstStyle/>
                    <a:p>
                      <a:endParaRPr lang="da-DK" dirty="0"/>
                    </a:p>
                  </a:txBody>
                  <a:tcPr marL="68580" marR="68580"/>
                </a:tc>
                <a:tc>
                  <a:txBody>
                    <a:bodyPr/>
                    <a:lstStyle/>
                    <a:p>
                      <a:endParaRPr lang="da-DK" dirty="0"/>
                    </a:p>
                  </a:txBody>
                  <a:tcPr marL="68580" marR="68580"/>
                </a:tc>
                <a:tc>
                  <a:txBody>
                    <a:bodyPr/>
                    <a:lstStyle/>
                    <a:p>
                      <a:endParaRPr lang="da-DK"/>
                    </a:p>
                  </a:txBody>
                  <a:tcPr marL="68580" marR="68580"/>
                </a:tc>
                <a:tc>
                  <a:txBody>
                    <a:bodyPr/>
                    <a:lstStyle/>
                    <a:p>
                      <a:endParaRPr lang="da-DK" dirty="0"/>
                    </a:p>
                  </a:txBody>
                  <a:tcPr marL="68580" marR="68580"/>
                </a:tc>
                <a:extLst>
                  <a:ext uri="{0D108BD9-81ED-4DB2-BD59-A6C34878D82A}">
                    <a16:rowId xmlns:a16="http://schemas.microsoft.com/office/drawing/2014/main" val="493911142"/>
                  </a:ext>
                </a:extLst>
              </a:tr>
              <a:tr h="684178">
                <a:tc>
                  <a:txBody>
                    <a:bodyPr/>
                    <a:lstStyle/>
                    <a:p>
                      <a:endParaRPr lang="da-DK" dirty="0"/>
                    </a:p>
                  </a:txBody>
                  <a:tcPr marL="68580" marR="68580"/>
                </a:tc>
                <a:tc>
                  <a:txBody>
                    <a:bodyPr/>
                    <a:lstStyle/>
                    <a:p>
                      <a:endParaRPr lang="da-DK"/>
                    </a:p>
                  </a:txBody>
                  <a:tcPr marL="68580" marR="68580"/>
                </a:tc>
                <a:tc>
                  <a:txBody>
                    <a:bodyPr/>
                    <a:lstStyle/>
                    <a:p>
                      <a:endParaRPr lang="da-DK" dirty="0"/>
                    </a:p>
                  </a:txBody>
                  <a:tcPr marL="68580" marR="68580"/>
                </a:tc>
                <a:tc>
                  <a:txBody>
                    <a:bodyPr/>
                    <a:lstStyle/>
                    <a:p>
                      <a:endParaRPr lang="da-DK"/>
                    </a:p>
                  </a:txBody>
                  <a:tcPr marL="68580" marR="68580"/>
                </a:tc>
                <a:tc>
                  <a:txBody>
                    <a:bodyPr/>
                    <a:lstStyle/>
                    <a:p>
                      <a:endParaRPr lang="da-DK" dirty="0"/>
                    </a:p>
                  </a:txBody>
                  <a:tcPr marL="68580" marR="68580"/>
                </a:tc>
                <a:extLst>
                  <a:ext uri="{0D108BD9-81ED-4DB2-BD59-A6C34878D82A}">
                    <a16:rowId xmlns:a16="http://schemas.microsoft.com/office/drawing/2014/main" val="1817149975"/>
                  </a:ext>
                </a:extLst>
              </a:tr>
            </a:tbl>
          </a:graphicData>
        </a:graphic>
      </p:graphicFrame>
      <p:sp>
        <p:nvSpPr>
          <p:cNvPr id="8" name="Footer Placeholder 4"/>
          <p:cNvSpPr>
            <a:spLocks noGrp="1"/>
          </p:cNvSpPr>
          <p:nvPr>
            <p:ph type="ftr" sz="quarter" idx="11"/>
          </p:nvPr>
        </p:nvSpPr>
        <p:spPr>
          <a:xfrm>
            <a:off x="1842447" y="6273376"/>
            <a:ext cx="6780557" cy="352186"/>
          </a:xfrm>
        </p:spPr>
        <p:txBody>
          <a:bodyPr/>
          <a:lstStyle/>
          <a:p>
            <a:r>
              <a:rPr lang="en-US" dirty="0"/>
              <a:t>www.frivillighed.dk   •   66 14 60 61</a:t>
            </a:r>
          </a:p>
        </p:txBody>
      </p:sp>
      <p:sp>
        <p:nvSpPr>
          <p:cNvPr id="7" name="Freeform 6"/>
          <p:cNvSpPr/>
          <p:nvPr userDrawn="1"/>
        </p:nvSpPr>
        <p:spPr bwMode="auto">
          <a:xfrm>
            <a:off x="0" y="4"/>
            <a:ext cx="9144000" cy="1050226"/>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Title 1"/>
          <p:cNvSpPr>
            <a:spLocks noGrp="1"/>
          </p:cNvSpPr>
          <p:nvPr>
            <p:ph type="title"/>
          </p:nvPr>
        </p:nvSpPr>
        <p:spPr>
          <a:xfrm>
            <a:off x="600967" y="286602"/>
            <a:ext cx="7928999" cy="557829"/>
          </a:xfrm>
        </p:spPr>
        <p:txBody>
          <a:bodyPr/>
          <a:lstStyle>
            <a:lvl1pPr>
              <a:defRPr>
                <a:effectLst/>
              </a:defRPr>
            </a:lvl1pPr>
          </a:lstStyle>
          <a:p>
            <a:r>
              <a:rPr lang="da-DK"/>
              <a:t>Klik for at redigere i master</a:t>
            </a:r>
            <a:endParaRPr lang="en-US" dirty="0"/>
          </a:p>
        </p:txBody>
      </p:sp>
      <p:sp>
        <p:nvSpPr>
          <p:cNvPr id="13" name="Rektangel 12"/>
          <p:cNvSpPr/>
          <p:nvPr userDrawn="1"/>
        </p:nvSpPr>
        <p:spPr bwMode="auto">
          <a:xfrm>
            <a:off x="0" y="1049844"/>
            <a:ext cx="9144000" cy="68505"/>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3509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035" y="1626978"/>
            <a:ext cx="3889405" cy="4234076"/>
          </a:xfrm>
          <a:effectLst/>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40563" y="1626974"/>
            <a:ext cx="3895937" cy="4234077"/>
          </a:xfrm>
          <a:effectLst/>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Footer Placeholder 5"/>
          <p:cNvSpPr>
            <a:spLocks noGrp="1"/>
          </p:cNvSpPr>
          <p:nvPr>
            <p:ph type="ftr" sz="quarter" idx="11"/>
          </p:nvPr>
        </p:nvSpPr>
        <p:spPr/>
        <p:txBody>
          <a:bodyPr/>
          <a:lstStyle/>
          <a:p>
            <a:r>
              <a:rPr lang="en-US"/>
              <a:t>www.frivillighed.dk   •   66 14 60 61</a:t>
            </a:r>
            <a:endParaRPr lang="en-US" dirty="0"/>
          </a:p>
        </p:txBody>
      </p:sp>
      <p:sp>
        <p:nvSpPr>
          <p:cNvPr id="8" name="Freeform 6"/>
          <p:cNvSpPr/>
          <p:nvPr userDrawn="1"/>
        </p:nvSpPr>
        <p:spPr bwMode="auto">
          <a:xfrm>
            <a:off x="0" y="4"/>
            <a:ext cx="9144000" cy="1050226"/>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600967" y="286602"/>
            <a:ext cx="7928999" cy="557829"/>
          </a:xfrm>
        </p:spPr>
        <p:txBody>
          <a:bodyPr/>
          <a:lstStyle>
            <a:lvl1pPr>
              <a:defRPr>
                <a:effectLst/>
              </a:defRPr>
            </a:lvl1pPr>
          </a:lstStyle>
          <a:p>
            <a:r>
              <a:rPr lang="da-DK"/>
              <a:t>Klik for at redigere i master</a:t>
            </a:r>
            <a:endParaRPr lang="en-US" dirty="0"/>
          </a:p>
        </p:txBody>
      </p:sp>
      <p:sp>
        <p:nvSpPr>
          <p:cNvPr id="13" name="Rektangel 12"/>
          <p:cNvSpPr/>
          <p:nvPr userDrawn="1"/>
        </p:nvSpPr>
        <p:spPr bwMode="auto">
          <a:xfrm>
            <a:off x="0" y="1049844"/>
            <a:ext cx="9144000" cy="68505"/>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ille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035" y="1626978"/>
            <a:ext cx="3889405" cy="4234076"/>
          </a:xfrm>
          <a:effectLst/>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Footer Placeholder 5"/>
          <p:cNvSpPr>
            <a:spLocks noGrp="1"/>
          </p:cNvSpPr>
          <p:nvPr>
            <p:ph type="ftr" sz="quarter" idx="11"/>
          </p:nvPr>
        </p:nvSpPr>
        <p:spPr/>
        <p:txBody>
          <a:bodyPr/>
          <a:lstStyle/>
          <a:p>
            <a:r>
              <a:rPr lang="en-US"/>
              <a:t>www.frivillighed.dk   •   66 14 60 61</a:t>
            </a:r>
            <a:endParaRPr lang="en-US" dirty="0"/>
          </a:p>
        </p:txBody>
      </p:sp>
      <p:sp>
        <p:nvSpPr>
          <p:cNvPr id="5" name="Pladsholder til billede 4"/>
          <p:cNvSpPr>
            <a:spLocks noGrp="1"/>
          </p:cNvSpPr>
          <p:nvPr>
            <p:ph type="pic" sz="quarter" idx="13"/>
          </p:nvPr>
        </p:nvSpPr>
        <p:spPr>
          <a:xfrm>
            <a:off x="4667534" y="1627188"/>
            <a:ext cx="3868455" cy="4233862"/>
          </a:xfrm>
          <a:effectLst/>
        </p:spPr>
        <p:txBody>
          <a:bodyPr/>
          <a:lstStyle/>
          <a:p>
            <a:r>
              <a:rPr lang="da-DK"/>
              <a:t>Klik på ikonet for at tilføje et billede</a:t>
            </a:r>
          </a:p>
        </p:txBody>
      </p:sp>
      <p:sp>
        <p:nvSpPr>
          <p:cNvPr id="8" name="Freeform 6"/>
          <p:cNvSpPr/>
          <p:nvPr userDrawn="1"/>
        </p:nvSpPr>
        <p:spPr bwMode="auto">
          <a:xfrm>
            <a:off x="0" y="4"/>
            <a:ext cx="9144000" cy="1050226"/>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600967" y="286602"/>
            <a:ext cx="7928999" cy="557829"/>
          </a:xfrm>
        </p:spPr>
        <p:txBody>
          <a:bodyPr/>
          <a:lstStyle>
            <a:lvl1pPr>
              <a:defRPr>
                <a:effectLst/>
              </a:defRPr>
            </a:lvl1pPr>
          </a:lstStyle>
          <a:p>
            <a:r>
              <a:rPr lang="da-DK"/>
              <a:t>Klik for at redigere i master</a:t>
            </a:r>
            <a:endParaRPr lang="en-US" dirty="0"/>
          </a:p>
        </p:txBody>
      </p:sp>
      <p:sp>
        <p:nvSpPr>
          <p:cNvPr id="13" name="Rektangel 12"/>
          <p:cNvSpPr/>
          <p:nvPr userDrawn="1"/>
        </p:nvSpPr>
        <p:spPr bwMode="auto">
          <a:xfrm>
            <a:off x="0" y="1049844"/>
            <a:ext cx="9144000" cy="68505"/>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6929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0967" y="1501250"/>
            <a:ext cx="3892393" cy="639241"/>
          </a:xfrm>
          <a:effectLst/>
        </p:spPr>
        <p:txBody>
          <a:bodyPr anchor="b">
            <a:noAutofit/>
          </a:bodyPr>
          <a:lstStyle>
            <a:lvl1pPr marL="0" indent="0" algn="l">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11047" y="2247995"/>
            <a:ext cx="3892392" cy="3640355"/>
          </a:xfrm>
          <a:effectLst/>
        </p:spPr>
        <p:txBody>
          <a:bodyPr anchor="t">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4626915" y="2247995"/>
            <a:ext cx="3895937" cy="3640355"/>
          </a:xfrm>
          <a:effectLst/>
        </p:spPr>
        <p:txBody>
          <a:bodyPr anchor="t">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Footer Placeholder 7"/>
          <p:cNvSpPr>
            <a:spLocks noGrp="1"/>
          </p:cNvSpPr>
          <p:nvPr>
            <p:ph type="ftr" sz="quarter" idx="11"/>
          </p:nvPr>
        </p:nvSpPr>
        <p:spPr/>
        <p:txBody>
          <a:bodyPr/>
          <a:lstStyle/>
          <a:p>
            <a:r>
              <a:rPr lang="en-US"/>
              <a:t>www.frivillighed.dk   •   66 14 60 61</a:t>
            </a:r>
            <a:endParaRPr lang="en-US" dirty="0"/>
          </a:p>
        </p:txBody>
      </p:sp>
      <p:sp>
        <p:nvSpPr>
          <p:cNvPr id="14" name="Text Placeholder 2"/>
          <p:cNvSpPr>
            <a:spLocks noGrp="1"/>
          </p:cNvSpPr>
          <p:nvPr>
            <p:ph type="body" idx="13"/>
          </p:nvPr>
        </p:nvSpPr>
        <p:spPr>
          <a:xfrm>
            <a:off x="4633706" y="1501250"/>
            <a:ext cx="3892393" cy="639241"/>
          </a:xfrm>
          <a:effectLst/>
        </p:spPr>
        <p:txBody>
          <a:bodyPr anchor="b">
            <a:noAutofit/>
          </a:bodyPr>
          <a:lstStyle>
            <a:lvl1pPr marL="0" indent="0" algn="l">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10" name="Freeform 6"/>
          <p:cNvSpPr/>
          <p:nvPr userDrawn="1"/>
        </p:nvSpPr>
        <p:spPr bwMode="auto">
          <a:xfrm>
            <a:off x="0" y="4"/>
            <a:ext cx="9144000" cy="1050226"/>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600967" y="286602"/>
            <a:ext cx="7928999" cy="557829"/>
          </a:xfrm>
        </p:spPr>
        <p:txBody>
          <a:bodyPr/>
          <a:lstStyle>
            <a:lvl1pPr>
              <a:defRPr>
                <a:effectLst/>
              </a:defRPr>
            </a:lvl1pPr>
          </a:lstStyle>
          <a:p>
            <a:r>
              <a:rPr lang="da-DK"/>
              <a:t>Klik for at redigere i master</a:t>
            </a:r>
            <a:endParaRPr lang="en-US" dirty="0"/>
          </a:p>
        </p:txBody>
      </p:sp>
      <p:sp>
        <p:nvSpPr>
          <p:cNvPr id="16" name="Rektangel 15"/>
          <p:cNvSpPr/>
          <p:nvPr userDrawn="1"/>
        </p:nvSpPr>
        <p:spPr bwMode="auto">
          <a:xfrm>
            <a:off x="0" y="1049844"/>
            <a:ext cx="9144000" cy="68505"/>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6" name="Freeform 6"/>
          <p:cNvSpPr/>
          <p:nvPr/>
        </p:nvSpPr>
        <p:spPr bwMode="auto">
          <a:xfrm>
            <a:off x="0" y="-13085"/>
            <a:ext cx="9144000" cy="2185988"/>
          </a:xfrm>
          <a:prstGeom prst="rect">
            <a:avLst/>
          </a:prstGeom>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da-DK"/>
              <a:t>Klik for at redigere i master</a:t>
            </a:r>
            <a:endParaRPr lang="en-US" dirty="0"/>
          </a:p>
        </p:txBody>
      </p:sp>
      <p:sp>
        <p:nvSpPr>
          <p:cNvPr id="4" name="Footer Placeholder 3"/>
          <p:cNvSpPr>
            <a:spLocks noGrp="1"/>
          </p:cNvSpPr>
          <p:nvPr>
            <p:ph type="ftr" sz="quarter" idx="11"/>
          </p:nvPr>
        </p:nvSpPr>
        <p:spPr/>
        <p:txBody>
          <a:bodyPr/>
          <a:lstStyle/>
          <a:p>
            <a:r>
              <a:rPr lang="en-US"/>
              <a:t>www.frivillighed.dk   •   66 14 60 61</a:t>
            </a:r>
            <a:endParaRPr lang="en-US" dirty="0"/>
          </a:p>
        </p:txBody>
      </p:sp>
      <p:sp>
        <p:nvSpPr>
          <p:cNvPr id="7" name="Rektangel 6"/>
          <p:cNvSpPr/>
          <p:nvPr userDrawn="1"/>
        </p:nvSpPr>
        <p:spPr bwMode="auto">
          <a:xfrm>
            <a:off x="0" y="2157381"/>
            <a:ext cx="9144000" cy="11337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www.frivillighed.dk   •   66 14 60 61</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dhold med to tekster">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91"/>
            <a:ext cx="2660650" cy="1618394"/>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da-DK"/>
              <a:t>Klik for at redigere i master</a:t>
            </a:r>
            <a:endParaRPr lang="en-US" dirty="0"/>
          </a:p>
        </p:txBody>
      </p:sp>
      <p:sp>
        <p:nvSpPr>
          <p:cNvPr id="3" name="Content Placeholder 2"/>
          <p:cNvSpPr>
            <a:spLocks noGrp="1"/>
          </p:cNvSpPr>
          <p:nvPr>
            <p:ph idx="1"/>
          </p:nvPr>
        </p:nvSpPr>
        <p:spPr>
          <a:xfrm>
            <a:off x="3641726" y="446091"/>
            <a:ext cx="4894774" cy="5414963"/>
          </a:xfrm>
          <a:solidFill>
            <a:schemeClr val="lt1"/>
          </a:solidFill>
          <a:effectLst/>
        </p:spPr>
        <p:txBody>
          <a:bodyPr>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04864" y="2260741"/>
            <a:ext cx="2660650" cy="3600311"/>
          </a:xfrm>
          <a:effectLst/>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6" name="Footer Placeholder 5"/>
          <p:cNvSpPr>
            <a:spLocks noGrp="1"/>
          </p:cNvSpPr>
          <p:nvPr>
            <p:ph type="ftr" sz="quarter" idx="11"/>
          </p:nvPr>
        </p:nvSpPr>
        <p:spPr/>
        <p:txBody>
          <a:bodyPr/>
          <a:lstStyle/>
          <a:p>
            <a:r>
              <a:rPr lang="en-US"/>
              <a:t>www.frivillighed.dk   •   66 14 60 61</a:t>
            </a:r>
            <a:endParaRPr lang="en-US" dirty="0"/>
          </a:p>
        </p:txBody>
      </p:sp>
      <p:sp>
        <p:nvSpPr>
          <p:cNvPr id="9" name="Rektangel 8"/>
          <p:cNvSpPr/>
          <p:nvPr userDrawn="1"/>
        </p:nvSpPr>
        <p:spPr bwMode="auto">
          <a:xfrm>
            <a:off x="804864" y="446088"/>
            <a:ext cx="2660650" cy="4571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da-DK"/>
              <a:t>Klik for at redigere i master</a:t>
            </a:r>
            <a:endParaRPr lang="en-US" dirty="0"/>
          </a:p>
        </p:txBody>
      </p:sp>
      <p:sp>
        <p:nvSpPr>
          <p:cNvPr id="3" name="Text Placeholder 2"/>
          <p:cNvSpPr>
            <a:spLocks noGrp="1"/>
          </p:cNvSpPr>
          <p:nvPr>
            <p:ph type="body" idx="1"/>
          </p:nvPr>
        </p:nvSpPr>
        <p:spPr>
          <a:xfrm>
            <a:off x="639893" y="4443683"/>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a-DK"/>
              <a:t>Klik for at redigere i master</a:t>
            </a:r>
          </a:p>
        </p:txBody>
      </p:sp>
      <p:sp>
        <p:nvSpPr>
          <p:cNvPr id="9" name="Text Placeholder 5"/>
          <p:cNvSpPr>
            <a:spLocks noGrp="1"/>
          </p:cNvSpPr>
          <p:nvPr>
            <p:ph type="body" sz="quarter" idx="16"/>
          </p:nvPr>
        </p:nvSpPr>
        <p:spPr>
          <a:xfrm>
            <a:off x="5680983" y="1081459"/>
            <a:ext cx="2857501" cy="4075465"/>
          </a:xfrm>
        </p:spPr>
        <p:txBody>
          <a:bodyPr anchor="t"/>
          <a:lstStyle>
            <a:lvl1pPr marL="0" indent="0">
              <a:buFontTx/>
              <a:buNone/>
              <a:defRPr/>
            </a:lvl1pPr>
          </a:lstStyle>
          <a:p>
            <a:pPr lvl="0"/>
            <a:r>
              <a:rPr lang="da-DK"/>
              <a:t>Klik for at redigere i master</a:t>
            </a:r>
          </a:p>
        </p:txBody>
      </p:sp>
      <p:sp>
        <p:nvSpPr>
          <p:cNvPr id="5" name="Footer Placeholder 4"/>
          <p:cNvSpPr>
            <a:spLocks noGrp="1"/>
          </p:cNvSpPr>
          <p:nvPr>
            <p:ph type="ftr" sz="quarter" idx="11"/>
          </p:nvPr>
        </p:nvSpPr>
        <p:spPr/>
        <p:txBody>
          <a:bodyPr/>
          <a:lstStyle/>
          <a:p>
            <a:r>
              <a:rPr lang="en-US"/>
              <a:t>www.frivillighed.dk   •   66 14 60 61</a:t>
            </a:r>
            <a:endParaRPr lang="en-US" dirty="0"/>
          </a:p>
        </p:txBody>
      </p:sp>
      <p:sp>
        <p:nvSpPr>
          <p:cNvPr id="10" name="Rektangel 9"/>
          <p:cNvSpPr/>
          <p:nvPr userDrawn="1"/>
        </p:nvSpPr>
        <p:spPr bwMode="auto">
          <a:xfrm>
            <a:off x="473773" y="1077753"/>
            <a:ext cx="4749312" cy="4571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2949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8" y="2435960"/>
            <a:ext cx="3286891" cy="2007789"/>
          </a:xfrm>
        </p:spPr>
        <p:txBody>
          <a:bodyPr/>
          <a:lstStyle>
            <a:lvl1pPr>
              <a:defRPr sz="2400"/>
            </a:lvl1pPr>
          </a:lstStyle>
          <a:p>
            <a:r>
              <a:rPr lang="da-DK"/>
              <a:t>Klik for at redigere i master</a:t>
            </a:r>
            <a:endParaRPr lang="en-US" dirty="0"/>
          </a:p>
        </p:txBody>
      </p:sp>
      <p:sp>
        <p:nvSpPr>
          <p:cNvPr id="6" name="Text Placeholder 5"/>
          <p:cNvSpPr>
            <a:spLocks noGrp="1"/>
          </p:cNvSpPr>
          <p:nvPr>
            <p:ph type="body" sz="quarter" idx="16"/>
          </p:nvPr>
        </p:nvSpPr>
        <p:spPr>
          <a:xfrm>
            <a:off x="4617001" y="2286003"/>
            <a:ext cx="3660225" cy="2295525"/>
          </a:xfrm>
          <a:effectLst/>
        </p:spPr>
        <p:txBody>
          <a:bodyPr anchor="t"/>
          <a:lstStyle>
            <a:lvl1pPr marL="0" indent="0">
              <a:buFontTx/>
              <a:buNone/>
              <a:defRPr/>
            </a:lvl1pPr>
          </a:lstStyle>
          <a:p>
            <a:pPr lvl="0"/>
            <a:r>
              <a:rPr lang="da-DK"/>
              <a:t>Klik for at redigere i master</a:t>
            </a:r>
          </a:p>
        </p:txBody>
      </p:sp>
      <p:sp>
        <p:nvSpPr>
          <p:cNvPr id="3" name="Footer Placeholder 2"/>
          <p:cNvSpPr>
            <a:spLocks noGrp="1"/>
          </p:cNvSpPr>
          <p:nvPr>
            <p:ph type="ftr" sz="quarter" idx="11"/>
          </p:nvPr>
        </p:nvSpPr>
        <p:spPr/>
        <p:txBody>
          <a:bodyPr/>
          <a:lstStyle/>
          <a:p>
            <a:r>
              <a:rPr lang="en-US"/>
              <a:t>www.frivillighed.dk   •   66 14 60 61</a:t>
            </a:r>
            <a:endParaRPr lang="en-US" dirty="0"/>
          </a:p>
        </p:txBody>
      </p:sp>
      <p:sp>
        <p:nvSpPr>
          <p:cNvPr id="8" name="Rektangel 7"/>
          <p:cNvSpPr/>
          <p:nvPr userDrawn="1"/>
        </p:nvSpPr>
        <p:spPr bwMode="auto">
          <a:xfrm>
            <a:off x="855664" y="2276791"/>
            <a:ext cx="3671336" cy="4571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effectLst/>
        </p:spPr>
        <p:txBody>
          <a:bodyPr vert="eaVert" ancho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11"/>
          </p:nvPr>
        </p:nvSpPr>
        <p:spPr/>
        <p:txBody>
          <a:bodyPr/>
          <a:lstStyle/>
          <a:p>
            <a:r>
              <a:rPr lang="en-US"/>
              <a:t>www.frivillighed.dk   •   66 14 60 61</a:t>
            </a:r>
            <a:endParaRPr lang="en-US" dirty="0"/>
          </a:p>
        </p:txBody>
      </p:sp>
      <p:sp>
        <p:nvSpPr>
          <p:cNvPr id="9" name="Freeform 6"/>
          <p:cNvSpPr/>
          <p:nvPr userDrawn="1"/>
        </p:nvSpPr>
        <p:spPr bwMode="auto">
          <a:xfrm>
            <a:off x="0" y="-13085"/>
            <a:ext cx="9144000" cy="1963805"/>
          </a:xfrm>
          <a:prstGeom prst="rect">
            <a:avLst/>
          </a:prstGeom>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0" name="Title 1"/>
          <p:cNvSpPr>
            <a:spLocks noGrp="1"/>
          </p:cNvSpPr>
          <p:nvPr>
            <p:ph type="title"/>
          </p:nvPr>
        </p:nvSpPr>
        <p:spPr>
          <a:xfrm>
            <a:off x="607501" y="447188"/>
            <a:ext cx="7928999" cy="970450"/>
          </a:xfrm>
        </p:spPr>
        <p:txBody>
          <a:bodyPr/>
          <a:lstStyle/>
          <a:p>
            <a:r>
              <a:rPr lang="da-DK"/>
              <a:t>Klik for at redigere i master</a:t>
            </a:r>
            <a:endParaRPr lang="en-US" dirty="0"/>
          </a:p>
        </p:txBody>
      </p:sp>
      <p:sp>
        <p:nvSpPr>
          <p:cNvPr id="11" name="Rektangel 10"/>
          <p:cNvSpPr/>
          <p:nvPr userDrawn="1"/>
        </p:nvSpPr>
        <p:spPr bwMode="auto">
          <a:xfrm>
            <a:off x="0" y="1944021"/>
            <a:ext cx="9144000" cy="11337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slide med billede (hv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501" y="4832499"/>
            <a:ext cx="7921064" cy="566738"/>
          </a:xfrm>
          <a:effectLst/>
        </p:spPr>
        <p:txBody>
          <a:bodyPr anchor="b">
            <a:noAutofit/>
          </a:bodyPr>
          <a:lstStyle>
            <a:lvl1pPr algn="l">
              <a:defRPr sz="4000" b="1">
                <a:solidFill>
                  <a:schemeClr val="bg1"/>
                </a:solidFill>
                <a:effectLst/>
              </a:defRPr>
            </a:lvl1pPr>
          </a:lstStyle>
          <a:p>
            <a:r>
              <a:rPr lang="da-DK" dirty="0"/>
              <a:t>Klik for at redigere titel</a:t>
            </a:r>
            <a:endParaRPr lang="en-US" dirty="0"/>
          </a:p>
        </p:txBody>
      </p:sp>
      <p:sp>
        <p:nvSpPr>
          <p:cNvPr id="15" name="Picture Placeholder 14"/>
          <p:cNvSpPr>
            <a:spLocks noGrp="1" noChangeAspect="1"/>
          </p:cNvSpPr>
          <p:nvPr>
            <p:ph type="pic" sz="quarter" idx="13"/>
          </p:nvPr>
        </p:nvSpPr>
        <p:spPr bwMode="auto">
          <a:xfrm>
            <a:off x="0" y="0"/>
            <a:ext cx="9144000" cy="45265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b="1">
                <a:effectLst/>
              </a:defRPr>
            </a:lvl1pPr>
          </a:lstStyle>
          <a:p>
            <a:r>
              <a:rPr lang="da-DK"/>
              <a:t>Klik på ikonet for at tilføje et billede</a:t>
            </a:r>
            <a:endParaRPr lang="en-US" dirty="0"/>
          </a:p>
        </p:txBody>
      </p:sp>
      <p:sp>
        <p:nvSpPr>
          <p:cNvPr id="4" name="Text Placeholder 3"/>
          <p:cNvSpPr>
            <a:spLocks noGrp="1"/>
          </p:cNvSpPr>
          <p:nvPr>
            <p:ph type="body" sz="half" idx="2"/>
          </p:nvPr>
        </p:nvSpPr>
        <p:spPr>
          <a:xfrm>
            <a:off x="607501" y="5409870"/>
            <a:ext cx="7921064" cy="493712"/>
          </a:xfrm>
          <a:effectLst/>
        </p:spPr>
        <p:txBody>
          <a:bodyPr>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6" name="Footer Placeholder 5"/>
          <p:cNvSpPr>
            <a:spLocks noGrp="1"/>
          </p:cNvSpPr>
          <p:nvPr>
            <p:ph type="ftr" sz="quarter" idx="11"/>
          </p:nvPr>
        </p:nvSpPr>
        <p:spPr>
          <a:xfrm>
            <a:off x="1842449" y="6273376"/>
            <a:ext cx="6801822" cy="352186"/>
          </a:xfrm>
        </p:spPr>
        <p:txBody>
          <a:bodyPr/>
          <a:lstStyle/>
          <a:p>
            <a:r>
              <a:rPr lang="en-US"/>
              <a:t>www.frivillighed.dk   •   66 14 60 61</a:t>
            </a:r>
            <a:endParaRPr lang="en-US" dirty="0"/>
          </a:p>
        </p:txBody>
      </p:sp>
      <p:sp>
        <p:nvSpPr>
          <p:cNvPr id="8" name="Rektangel 7"/>
          <p:cNvSpPr/>
          <p:nvPr userDrawn="1"/>
        </p:nvSpPr>
        <p:spPr bwMode="auto">
          <a:xfrm>
            <a:off x="0" y="4528636"/>
            <a:ext cx="9144000" cy="99807"/>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12" name="Freeform 6"/>
          <p:cNvSpPr>
            <a:spLocks noChangeAspect="1"/>
          </p:cNvSpPr>
          <p:nvPr/>
        </p:nvSpPr>
        <p:spPr bwMode="auto">
          <a:xfrm>
            <a:off x="5904089" y="446089"/>
            <a:ext cx="3239912" cy="5414962"/>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7" y="586171"/>
            <a:ext cx="1871093" cy="513479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607502" y="446089"/>
            <a:ext cx="4958655" cy="5414962"/>
          </a:xfrm>
        </p:spPr>
        <p:txBody>
          <a:bodyPr vert="eaVert" ancho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11"/>
          </p:nvPr>
        </p:nvSpPr>
        <p:spPr/>
        <p:txBody>
          <a:bodyPr/>
          <a:lstStyle/>
          <a:p>
            <a:r>
              <a:rPr lang="en-US"/>
              <a:t>www.frivillighed.dk   •   66 14 60 61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 / afsnit uden billede">
    <p:spTree>
      <p:nvGrpSpPr>
        <p:cNvPr id="1" name=""/>
        <p:cNvGrpSpPr/>
        <p:nvPr/>
      </p:nvGrpSpPr>
      <p:grpSpPr>
        <a:xfrm>
          <a:off x="0" y="0"/>
          <a:ext cx="0" cy="0"/>
          <a:chOff x="0" y="0"/>
          <a:chExt cx="0" cy="0"/>
        </a:xfrm>
      </p:grpSpPr>
      <p:sp>
        <p:nvSpPr>
          <p:cNvPr id="11" name="Freeform 6"/>
          <p:cNvSpPr/>
          <p:nvPr/>
        </p:nvSpPr>
        <p:spPr bwMode="auto">
          <a:xfrm>
            <a:off x="0" y="1"/>
            <a:ext cx="9144000" cy="4909247"/>
          </a:xfrm>
          <a:prstGeom prst="rect">
            <a:avLst/>
          </a:prstGeom>
          <a:solidFill>
            <a:schemeClr val="accent1"/>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2220686"/>
            <a:ext cx="7929000" cy="2199512"/>
          </a:xfrm>
        </p:spPr>
        <p:txBody>
          <a:bodyPr/>
          <a:lstStyle>
            <a:lvl1pPr>
              <a:defRPr sz="4050">
                <a:solidFill>
                  <a:schemeClr val="tx1"/>
                </a:solidFill>
              </a:defRPr>
            </a:lvl1pPr>
          </a:lstStyle>
          <a:p>
            <a:r>
              <a:rPr lang="da-DK"/>
              <a:t>Klik for at redigere i master</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a-DK"/>
              <a:t>Klik for at redigere i master</a:t>
            </a:r>
            <a:endParaRPr lang="en-US" dirty="0"/>
          </a:p>
        </p:txBody>
      </p:sp>
      <p:sp>
        <p:nvSpPr>
          <p:cNvPr id="5" name="Footer Placeholder 4"/>
          <p:cNvSpPr>
            <a:spLocks noGrp="1"/>
          </p:cNvSpPr>
          <p:nvPr>
            <p:ph type="ftr" sz="quarter" idx="11"/>
          </p:nvPr>
        </p:nvSpPr>
        <p:spPr/>
        <p:txBody>
          <a:bodyPr/>
          <a:lstStyle/>
          <a:p>
            <a:r>
              <a:rPr lang="en-US"/>
              <a:t>www.frivillighed.dk   •   66 14 60 61</a:t>
            </a:r>
            <a:endParaRPr lang="en-US" dirty="0"/>
          </a:p>
        </p:txBody>
      </p:sp>
      <p:sp>
        <p:nvSpPr>
          <p:cNvPr id="7" name="Rektangel 6"/>
          <p:cNvSpPr/>
          <p:nvPr userDrawn="1"/>
        </p:nvSpPr>
        <p:spPr bwMode="auto">
          <a:xfrm>
            <a:off x="0" y="4923746"/>
            <a:ext cx="9144000" cy="99807"/>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ller afsnit (højrestillet)">
    <p:spTree>
      <p:nvGrpSpPr>
        <p:cNvPr id="1" name=""/>
        <p:cNvGrpSpPr/>
        <p:nvPr/>
      </p:nvGrpSpPr>
      <p:grpSpPr>
        <a:xfrm>
          <a:off x="0" y="0"/>
          <a:ext cx="0" cy="0"/>
          <a:chOff x="0" y="0"/>
          <a:chExt cx="0" cy="0"/>
        </a:xfrm>
      </p:grpSpPr>
      <p:sp>
        <p:nvSpPr>
          <p:cNvPr id="10" name="Freeform 7"/>
          <p:cNvSpPr/>
          <p:nvPr/>
        </p:nvSpPr>
        <p:spPr bwMode="auto">
          <a:xfrm>
            <a:off x="0" y="5"/>
            <a:ext cx="9144000" cy="4831640"/>
          </a:xfrm>
          <a:prstGeom prst="rect">
            <a:avLst/>
          </a:prstGeom>
          <a:ln>
            <a:noFill/>
            <a:headEnd/>
            <a:tailEnd/>
          </a:ln>
          <a:effectLst/>
        </p:spPr>
        <p:style>
          <a:lnRef idx="1">
            <a:schemeClr val="accent1"/>
          </a:lnRef>
          <a:fillRef idx="3">
            <a:schemeClr val="accent1"/>
          </a:fillRef>
          <a:effectRef idx="2">
            <a:schemeClr val="accent1"/>
          </a:effectRef>
          <a:fontRef idx="minor">
            <a:schemeClr val="lt1"/>
          </a:fontRef>
        </p:style>
        <p:txBody>
          <a:bodyPr/>
          <a:lstStyle/>
          <a:p>
            <a:endParaRPr lang="da-DK" dirty="0"/>
          </a:p>
        </p:txBody>
      </p:sp>
      <p:sp>
        <p:nvSpPr>
          <p:cNvPr id="2" name="Title 1"/>
          <p:cNvSpPr>
            <a:spLocks noGrp="1"/>
          </p:cNvSpPr>
          <p:nvPr>
            <p:ph type="title"/>
          </p:nvPr>
        </p:nvSpPr>
        <p:spPr>
          <a:xfrm>
            <a:off x="607501" y="2951396"/>
            <a:ext cx="7921064" cy="1468800"/>
          </a:xfrm>
        </p:spPr>
        <p:txBody>
          <a:bodyPr anchor="b"/>
          <a:lstStyle>
            <a:lvl1pPr algn="r">
              <a:defRPr sz="3600" b="1" cap="none"/>
            </a:lvl1pPr>
          </a:lstStyle>
          <a:p>
            <a:r>
              <a:rPr lang="da-DK"/>
              <a:t>Klik for at redigere i master</a:t>
            </a:r>
            <a:endParaRPr lang="en-US" dirty="0"/>
          </a:p>
        </p:txBody>
      </p:sp>
      <p:sp>
        <p:nvSpPr>
          <p:cNvPr id="5" name="Footer Placeholder 4"/>
          <p:cNvSpPr>
            <a:spLocks noGrp="1"/>
          </p:cNvSpPr>
          <p:nvPr>
            <p:ph type="ftr" sz="quarter" idx="11"/>
          </p:nvPr>
        </p:nvSpPr>
        <p:spPr/>
        <p:txBody>
          <a:bodyPr/>
          <a:lstStyle/>
          <a:p>
            <a:r>
              <a:rPr lang="en-US"/>
              <a:t>www.frivillighed.dk   •   66 14 60 61</a:t>
            </a:r>
            <a:endParaRPr lang="en-US" dirty="0"/>
          </a:p>
        </p:txBody>
      </p:sp>
      <p:sp>
        <p:nvSpPr>
          <p:cNvPr id="8" name="Subtitle 2"/>
          <p:cNvSpPr>
            <a:spLocks noGrp="1"/>
          </p:cNvSpPr>
          <p:nvPr>
            <p:ph type="subTitle" idx="1"/>
          </p:nvPr>
        </p:nvSpPr>
        <p:spPr>
          <a:xfrm>
            <a:off x="607501" y="5280847"/>
            <a:ext cx="7929000" cy="434974"/>
          </a:xfrm>
          <a:effectLst/>
        </p:spPr>
        <p:txBody>
          <a:bodyPr anchor="t"/>
          <a:lstStyle>
            <a:lvl1pPr marL="0" indent="0" algn="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a-DK"/>
              <a:t>Klik for at redigere i master</a:t>
            </a:r>
            <a:endParaRPr lang="en-US" dirty="0"/>
          </a:p>
        </p:txBody>
      </p:sp>
      <p:sp>
        <p:nvSpPr>
          <p:cNvPr id="7" name="Rektangel 6"/>
          <p:cNvSpPr/>
          <p:nvPr userDrawn="1"/>
        </p:nvSpPr>
        <p:spPr bwMode="auto">
          <a:xfrm>
            <a:off x="1304" y="4830225"/>
            <a:ext cx="9144000" cy="68505"/>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6132" y="1331373"/>
            <a:ext cx="6813470" cy="2971051"/>
          </a:xfrm>
        </p:spPr>
        <p:txBody>
          <a:bodyPr/>
          <a:lstStyle>
            <a:lvl1pPr>
              <a:defRPr sz="4800">
                <a:solidFill>
                  <a:schemeClr val="tx1"/>
                </a:solidFill>
              </a:defRPr>
            </a:lvl1pPr>
          </a:lstStyle>
          <a:p>
            <a:r>
              <a:rPr lang="da-DK"/>
              <a:t>Klik for at redigere i master</a:t>
            </a:r>
            <a:endParaRPr lang="en-US" dirty="0"/>
          </a:p>
        </p:txBody>
      </p:sp>
      <p:sp>
        <p:nvSpPr>
          <p:cNvPr id="7" name="Rektangel 6"/>
          <p:cNvSpPr/>
          <p:nvPr userDrawn="1"/>
        </p:nvSpPr>
        <p:spPr>
          <a:xfrm>
            <a:off x="0" y="6008914"/>
            <a:ext cx="9144000" cy="849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a-DK" sz="1350"/>
          </a:p>
        </p:txBody>
      </p:sp>
      <p:pic>
        <p:nvPicPr>
          <p:cNvPr id="8" name="Billede 7"/>
          <p:cNvPicPr>
            <a:picLocks noChangeAspect="1"/>
          </p:cNvPicPr>
          <p:nvPr userDrawn="1"/>
        </p:nvPicPr>
        <p:blipFill>
          <a:blip r:embed="rId2"/>
          <a:stretch>
            <a:fillRect/>
          </a:stretch>
        </p:blipFill>
        <p:spPr>
          <a:xfrm>
            <a:off x="586132" y="5677466"/>
            <a:ext cx="1863155" cy="662901"/>
          </a:xfrm>
          <a:prstGeom prst="rect">
            <a:avLst/>
          </a:prstGeom>
        </p:spPr>
      </p:pic>
      <p:sp>
        <p:nvSpPr>
          <p:cNvPr id="10" name="Rektangel 9"/>
          <p:cNvSpPr/>
          <p:nvPr userDrawn="1"/>
        </p:nvSpPr>
        <p:spPr bwMode="auto">
          <a:xfrm>
            <a:off x="0" y="-13648"/>
            <a:ext cx="9144000" cy="10395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5155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11" name="Freeform 6"/>
          <p:cNvSpPr/>
          <p:nvPr/>
        </p:nvSpPr>
        <p:spPr bwMode="auto">
          <a:xfrm>
            <a:off x="0" y="4"/>
            <a:ext cx="9144000" cy="1050226"/>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0967" y="286602"/>
            <a:ext cx="7928999" cy="557829"/>
          </a:xfrm>
        </p:spPr>
        <p:txBody>
          <a:bodyPr/>
          <a:lstStyle>
            <a:lvl1pPr>
              <a:defRPr>
                <a:effectLst/>
              </a:defRPr>
            </a:lvl1pPr>
          </a:lstStyle>
          <a:p>
            <a:r>
              <a:rPr lang="da-DK"/>
              <a:t>Klik for at redigere i master</a:t>
            </a:r>
            <a:endParaRPr lang="en-US" dirty="0"/>
          </a:p>
        </p:txBody>
      </p:sp>
      <p:sp>
        <p:nvSpPr>
          <p:cNvPr id="3" name="Content Placeholder 2"/>
          <p:cNvSpPr>
            <a:spLocks noGrp="1"/>
          </p:cNvSpPr>
          <p:nvPr>
            <p:ph idx="1"/>
          </p:nvPr>
        </p:nvSpPr>
        <p:spPr>
          <a:xfrm>
            <a:off x="614035" y="1624085"/>
            <a:ext cx="7915931" cy="4234714"/>
          </a:xfrm>
          <a:effectLst/>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11"/>
          </p:nvPr>
        </p:nvSpPr>
        <p:spPr/>
        <p:txBody>
          <a:bodyPr/>
          <a:lstStyle/>
          <a:p>
            <a:r>
              <a:rPr lang="en-US"/>
              <a:t>www.frivillighed.dk   •   66 14 60 61</a:t>
            </a:r>
            <a:endParaRPr lang="en-US" dirty="0"/>
          </a:p>
        </p:txBody>
      </p:sp>
      <p:sp>
        <p:nvSpPr>
          <p:cNvPr id="7" name="Rektangel 6"/>
          <p:cNvSpPr/>
          <p:nvPr userDrawn="1"/>
        </p:nvSpPr>
        <p:spPr bwMode="auto">
          <a:xfrm>
            <a:off x="0" y="1049844"/>
            <a:ext cx="9144000" cy="68505"/>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indholdsobjekt (grå)">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035" y="1610436"/>
            <a:ext cx="7915931" cy="42483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11"/>
          </p:nvPr>
        </p:nvSpPr>
        <p:spPr/>
        <p:txBody>
          <a:bodyPr/>
          <a:lstStyle/>
          <a:p>
            <a:r>
              <a:rPr lang="en-US"/>
              <a:t>www.frivillighed.dk   •   66 14 60 61</a:t>
            </a:r>
            <a:endParaRPr lang="en-US" dirty="0"/>
          </a:p>
        </p:txBody>
      </p:sp>
      <p:sp>
        <p:nvSpPr>
          <p:cNvPr id="6" name="Freeform 6"/>
          <p:cNvSpPr/>
          <p:nvPr userDrawn="1"/>
        </p:nvSpPr>
        <p:spPr bwMode="auto">
          <a:xfrm>
            <a:off x="0" y="4"/>
            <a:ext cx="9144000" cy="1083729"/>
          </a:xfrm>
          <a:prstGeom prst="rect">
            <a:avLst/>
          </a:prstGeom>
          <a:solidFill>
            <a:schemeClr val="tx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itle 1"/>
          <p:cNvSpPr>
            <a:spLocks noGrp="1"/>
          </p:cNvSpPr>
          <p:nvPr>
            <p:ph type="title"/>
          </p:nvPr>
        </p:nvSpPr>
        <p:spPr>
          <a:xfrm>
            <a:off x="600967" y="286602"/>
            <a:ext cx="7928999" cy="557829"/>
          </a:xfrm>
        </p:spPr>
        <p:txBody>
          <a:bodyPr/>
          <a:lstStyle>
            <a:lvl1pPr>
              <a:defRPr>
                <a:solidFill>
                  <a:schemeClr val="bg1"/>
                </a:solidFill>
                <a:effectLst/>
              </a:defRPr>
            </a:lvl1pPr>
          </a:lstStyle>
          <a:p>
            <a:r>
              <a:rPr lang="da-DK"/>
              <a:t>Klik for at redigere i master</a:t>
            </a:r>
            <a:endParaRPr lang="en-US" dirty="0"/>
          </a:p>
        </p:txBody>
      </p:sp>
      <p:sp>
        <p:nvSpPr>
          <p:cNvPr id="8" name="Rektangel 7"/>
          <p:cNvSpPr/>
          <p:nvPr userDrawn="1"/>
        </p:nvSpPr>
        <p:spPr bwMode="auto">
          <a:xfrm flipV="1">
            <a:off x="0" y="1085871"/>
            <a:ext cx="9144000" cy="64831"/>
          </a:xfrm>
          <a:prstGeom prst="rect">
            <a:avLst/>
          </a:prstGeom>
          <a:solidFill>
            <a:schemeClr val="tx2">
              <a:lumMod val="90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5892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indholdsobjekt (højkant)">
    <p:spTree>
      <p:nvGrpSpPr>
        <p:cNvPr id="1" name=""/>
        <p:cNvGrpSpPr/>
        <p:nvPr/>
      </p:nvGrpSpPr>
      <p:grpSpPr>
        <a:xfrm>
          <a:off x="0" y="0"/>
          <a:ext cx="0" cy="0"/>
          <a:chOff x="0" y="0"/>
          <a:chExt cx="0" cy="0"/>
        </a:xfrm>
      </p:grpSpPr>
      <p:sp>
        <p:nvSpPr>
          <p:cNvPr id="7" name="Rektangel 6"/>
          <p:cNvSpPr/>
          <p:nvPr userDrawn="1"/>
        </p:nvSpPr>
        <p:spPr bwMode="auto">
          <a:xfrm>
            <a:off x="4295271" y="5962650"/>
            <a:ext cx="757991" cy="351672"/>
          </a:xfrm>
          <a:prstGeom prst="rect">
            <a:avLst/>
          </a:prstGeom>
          <a:solidFill>
            <a:schemeClr val="tx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10" name="Rektangel 9"/>
          <p:cNvSpPr/>
          <p:nvPr userDrawn="1"/>
        </p:nvSpPr>
        <p:spPr bwMode="auto">
          <a:xfrm rot="5400000">
            <a:off x="1497932" y="3406140"/>
            <a:ext cx="6858000" cy="4571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Footer Placeholder 5"/>
          <p:cNvSpPr>
            <a:spLocks noGrp="1"/>
          </p:cNvSpPr>
          <p:nvPr>
            <p:ph type="ftr" sz="quarter" idx="11"/>
          </p:nvPr>
        </p:nvSpPr>
        <p:spPr>
          <a:xfrm>
            <a:off x="1779228" y="6314322"/>
            <a:ext cx="2471560" cy="365125"/>
          </a:xfrm>
        </p:spPr>
        <p:txBody>
          <a:bodyPr/>
          <a:lstStyle/>
          <a:p>
            <a:r>
              <a:rPr lang="en-US"/>
              <a:t>www.frivillighed.dk   •   66 14 60 61</a:t>
            </a:r>
            <a:endParaRPr lang="en-US" dirty="0"/>
          </a:p>
        </p:txBody>
      </p:sp>
      <p:sp>
        <p:nvSpPr>
          <p:cNvPr id="5" name="Pladsholder til indhold 4"/>
          <p:cNvSpPr>
            <a:spLocks noGrp="1"/>
          </p:cNvSpPr>
          <p:nvPr>
            <p:ph sz="quarter" idx="14"/>
          </p:nvPr>
        </p:nvSpPr>
        <p:spPr>
          <a:xfrm>
            <a:off x="611189" y="480321"/>
            <a:ext cx="3639600" cy="5482329"/>
          </a:xfrm>
          <a:effectLst/>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Freeform 6"/>
          <p:cNvSpPr/>
          <p:nvPr userDrawn="1"/>
        </p:nvSpPr>
        <p:spPr bwMode="auto">
          <a:xfrm rot="5400000">
            <a:off x="3617895" y="1331896"/>
            <a:ext cx="6858002" cy="4194209"/>
          </a:xfrm>
          <a:prstGeom prst="rect">
            <a:avLst/>
          </a:prstGeom>
          <a:solidFill>
            <a:schemeClr val="accent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22174" y="458196"/>
            <a:ext cx="3639741" cy="994469"/>
          </a:xfrm>
        </p:spPr>
        <p:txBody>
          <a:bodyPr anchor="t" anchorCtr="0">
            <a:normAutofit/>
          </a:bodyPr>
          <a:lstStyle>
            <a:lvl1pPr algn="l">
              <a:defRPr sz="2800" b="0">
                <a:solidFill>
                  <a:schemeClr val="tx1"/>
                </a:solidFill>
              </a:defRPr>
            </a:lvl1pPr>
          </a:lstStyle>
          <a:p>
            <a:r>
              <a:rPr lang="da-DK"/>
              <a:t>Klik for at redigere i master</a:t>
            </a:r>
            <a:endParaRPr lang="en-US" dirty="0"/>
          </a:p>
        </p:txBody>
      </p:sp>
    </p:spTree>
    <p:extLst>
      <p:ext uri="{BB962C8B-B14F-4D97-AF65-F5344CB8AC3E}">
        <p14:creationId xmlns:p14="http://schemas.microsoft.com/office/powerpoint/2010/main" val="278997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11047" y="727526"/>
            <a:ext cx="3639741" cy="1483412"/>
          </a:xfrm>
        </p:spPr>
        <p:txBody>
          <a:bodyPr anchor="b">
            <a:normAutofit/>
          </a:bodyPr>
          <a:lstStyle>
            <a:lvl1pPr algn="l">
              <a:defRPr sz="2800" b="0">
                <a:solidFill>
                  <a:schemeClr val="bg1"/>
                </a:solidFill>
              </a:defRPr>
            </a:lvl1pPr>
          </a:lstStyle>
          <a:p>
            <a:r>
              <a:rPr lang="da-DK"/>
              <a:t>Klik for at redigere i master</a:t>
            </a:r>
            <a:endParaRPr lang="en-US" dirty="0"/>
          </a:p>
        </p:txBody>
      </p:sp>
      <p:sp>
        <p:nvSpPr>
          <p:cNvPr id="9" name="Picture Placeholder 11"/>
          <p:cNvSpPr>
            <a:spLocks noGrp="1" noChangeAspect="1"/>
          </p:cNvSpPr>
          <p:nvPr>
            <p:ph type="pic" sz="quarter" idx="13"/>
          </p:nvPr>
        </p:nvSpPr>
        <p:spPr bwMode="auto">
          <a:xfrm>
            <a:off x="4709160" y="0"/>
            <a:ext cx="4434840" cy="6858000"/>
          </a:xfrm>
          <a:prstGeom prst="rect">
            <a:avLst/>
          </a:prstGeom>
          <a:noFill/>
          <a:ln w="9525">
            <a:no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da-DK"/>
              <a:t>Klik på ikonet for at tilføje et billede</a:t>
            </a:r>
            <a:endParaRPr lang="en-US" dirty="0"/>
          </a:p>
        </p:txBody>
      </p:sp>
      <p:sp>
        <p:nvSpPr>
          <p:cNvPr id="4" name="Text Placeholder 3"/>
          <p:cNvSpPr>
            <a:spLocks noGrp="1"/>
          </p:cNvSpPr>
          <p:nvPr>
            <p:ph type="body" sz="half" idx="2"/>
          </p:nvPr>
        </p:nvSpPr>
        <p:spPr>
          <a:xfrm>
            <a:off x="611047" y="2344684"/>
            <a:ext cx="3639741" cy="3516365"/>
          </a:xfrm>
          <a:effectLst/>
        </p:spPr>
        <p:txBody>
          <a:bodyPr anchor="t">
            <a:normAutofit/>
          </a:bodyPr>
          <a:lstStyle>
            <a:lvl1pPr marL="0" indent="0">
              <a:buNone/>
              <a:defRPr sz="2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6" name="Footer Placeholder 5"/>
          <p:cNvSpPr>
            <a:spLocks noGrp="1"/>
          </p:cNvSpPr>
          <p:nvPr>
            <p:ph type="ftr" sz="quarter" idx="11"/>
          </p:nvPr>
        </p:nvSpPr>
        <p:spPr>
          <a:xfrm>
            <a:off x="1779228" y="6314322"/>
            <a:ext cx="2471560" cy="365125"/>
          </a:xfrm>
        </p:spPr>
        <p:txBody>
          <a:bodyPr/>
          <a:lstStyle/>
          <a:p>
            <a:r>
              <a:rPr lang="en-US"/>
              <a:t>www.frivillighed.dk   •   66 14 60 61</a:t>
            </a:r>
            <a:endParaRPr lang="en-US" dirty="0"/>
          </a:p>
        </p:txBody>
      </p:sp>
      <p:sp>
        <p:nvSpPr>
          <p:cNvPr id="10" name="Rektangel 9"/>
          <p:cNvSpPr/>
          <p:nvPr userDrawn="1"/>
        </p:nvSpPr>
        <p:spPr bwMode="auto">
          <a:xfrm>
            <a:off x="4295271" y="5962650"/>
            <a:ext cx="757991" cy="351672"/>
          </a:xfrm>
          <a:prstGeom prst="rect">
            <a:avLst/>
          </a:prstGeom>
          <a:solidFill>
            <a:schemeClr val="tx1"/>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11" name="Rektangel 10"/>
          <p:cNvSpPr/>
          <p:nvPr userDrawn="1"/>
        </p:nvSpPr>
        <p:spPr bwMode="auto">
          <a:xfrm rot="5400000">
            <a:off x="1261308" y="3406140"/>
            <a:ext cx="6858000" cy="45719"/>
          </a:xfrm>
          <a:prstGeom prst="rect">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1" y="447188"/>
            <a:ext cx="7928999" cy="970450"/>
          </a:xfrm>
          <a:prstGeom prst="rect">
            <a:avLst/>
          </a:prstGeom>
          <a:effectLst/>
        </p:spPr>
        <p:txBody>
          <a:bodyPr vert="horz" lIns="91440" tIns="45720" rIns="91440" bIns="45720" rtlCol="0" anchor="b">
            <a:noAutofit/>
            <a:scene3d>
              <a:camera prst="orthographicFront"/>
              <a:lightRig rig="threePt" dir="t"/>
            </a:scene3d>
          </a:bodyPr>
          <a:lstStyle/>
          <a:p>
            <a:r>
              <a:rPr lang="da-DK" dirty="0"/>
              <a:t>Klik for at redigere titel</a:t>
            </a:r>
            <a:endParaRPr lang="en-US" dirty="0"/>
          </a:p>
        </p:txBody>
      </p:sp>
      <p:sp>
        <p:nvSpPr>
          <p:cNvPr id="3" name="Text Placeholder 2"/>
          <p:cNvSpPr>
            <a:spLocks noGrp="1"/>
          </p:cNvSpPr>
          <p:nvPr>
            <p:ph type="body" idx="1"/>
          </p:nvPr>
        </p:nvSpPr>
        <p:spPr>
          <a:xfrm>
            <a:off x="607500" y="2184404"/>
            <a:ext cx="7922464" cy="3674397"/>
          </a:xfrm>
          <a:prstGeom prst="rect">
            <a:avLst/>
          </a:prstGeom>
          <a:effectLst>
            <a:outerShdw blurRad="50800" dir="14400000">
              <a:srgbClr val="000000">
                <a:alpha val="40000"/>
              </a:srgbClr>
            </a:outerShdw>
          </a:effectLst>
        </p:spPr>
        <p:style>
          <a:lnRef idx="0">
            <a:scrgbClr r="0" g="0" b="0"/>
          </a:lnRef>
          <a:fillRef idx="1001">
            <a:schemeClr val="lt1"/>
          </a:fillRef>
          <a:effectRef idx="0">
            <a:scrgbClr r="0" g="0" b="0"/>
          </a:effectRef>
          <a:fontRef idx="major"/>
        </p:style>
        <p:txBody>
          <a:bodyPr vert="horz" lIns="91440" tIns="45720" rIns="91440" bIns="45720" rtlCol="0" anchor="t" anchorCtr="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Footer Placeholder 4"/>
          <p:cNvSpPr>
            <a:spLocks noGrp="1"/>
          </p:cNvSpPr>
          <p:nvPr>
            <p:ph type="ftr" sz="quarter" idx="3"/>
          </p:nvPr>
        </p:nvSpPr>
        <p:spPr>
          <a:xfrm>
            <a:off x="1842448" y="6273376"/>
            <a:ext cx="6801822" cy="352186"/>
          </a:xfrm>
          <a:prstGeom prst="rect">
            <a:avLst/>
          </a:prstGeom>
        </p:spPr>
        <p:txBody>
          <a:bodyPr vert="horz" lIns="91440" tIns="45720" rIns="91440" bIns="45720" rtlCol="0" anchor="b"/>
          <a:lstStyle>
            <a:lvl1pPr algn="r">
              <a:defRPr sz="1050">
                <a:solidFill>
                  <a:schemeClr val="bg2"/>
                </a:solidFill>
              </a:defRPr>
            </a:lvl1pPr>
          </a:lstStyle>
          <a:p>
            <a:r>
              <a:rPr lang="en-US" dirty="0"/>
              <a:t>www.frivillighed.dk   •   66 14 60 61</a:t>
            </a:r>
          </a:p>
        </p:txBody>
      </p:sp>
      <p:pic>
        <p:nvPicPr>
          <p:cNvPr id="7" name="Billede 6"/>
          <p:cNvPicPr>
            <a:picLocks noChangeAspect="1"/>
          </p:cNvPicPr>
          <p:nvPr userDrawn="1"/>
        </p:nvPicPr>
        <p:blipFill>
          <a:blip r:embed="rId22"/>
          <a:stretch>
            <a:fillRect/>
          </a:stretch>
        </p:blipFill>
        <p:spPr>
          <a:xfrm>
            <a:off x="607501" y="6287837"/>
            <a:ext cx="927873" cy="327577"/>
          </a:xfrm>
          <a:prstGeom prst="rect">
            <a:avLst/>
          </a:prstGeom>
        </p:spPr>
      </p:pic>
      <p:cxnSp>
        <p:nvCxnSpPr>
          <p:cNvPr id="9" name="Lige forbindelse 8"/>
          <p:cNvCxnSpPr/>
          <p:nvPr userDrawn="1"/>
        </p:nvCxnSpPr>
        <p:spPr>
          <a:xfrm>
            <a:off x="607500" y="6102305"/>
            <a:ext cx="7929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9" r:id="rId1"/>
    <p:sldLayoutId id="2147483657" r:id="rId2"/>
    <p:sldLayoutId id="2147483649" r:id="rId3"/>
    <p:sldLayoutId id="2147483651" r:id="rId4"/>
    <p:sldLayoutId id="2147483667" r:id="rId5"/>
    <p:sldLayoutId id="2147483650" r:id="rId6"/>
    <p:sldLayoutId id="2147483670" r:id="rId7"/>
    <p:sldLayoutId id="2147483673" r:id="rId8"/>
    <p:sldLayoutId id="2147483663" r:id="rId9"/>
    <p:sldLayoutId id="2147483668" r:id="rId10"/>
    <p:sldLayoutId id="2147483652" r:id="rId11"/>
    <p:sldLayoutId id="2147483671" r:id="rId12"/>
    <p:sldLayoutId id="2147483653" r:id="rId13"/>
    <p:sldLayoutId id="2147483654" r:id="rId14"/>
    <p:sldLayoutId id="2147483655" r:id="rId15"/>
    <p:sldLayoutId id="2147483656" r:id="rId16"/>
    <p:sldLayoutId id="2147483666" r:id="rId17"/>
    <p:sldLayoutId id="2147483661" r:id="rId18"/>
    <p:sldLayoutId id="2147483658" r:id="rId19"/>
    <p:sldLayoutId id="2147483659" r:id="rId20"/>
  </p:sldLayoutIdLst>
  <p:hf sldNum="0" hdr="0" dt="0"/>
  <p:txStyles>
    <p:titleStyle>
      <a:lvl1pPr algn="l" defTabSz="342900" rtl="0" eaLnBrk="1" latinLnBrk="0" hangingPunct="1">
        <a:spcBef>
          <a:spcPct val="0"/>
        </a:spcBef>
        <a:buNone/>
        <a:defRPr sz="3000" b="1" kern="1200">
          <a:ln>
            <a:noFill/>
          </a:ln>
          <a:solidFill>
            <a:schemeClr val="tx1"/>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Arial" panose="020B0604020202020204" pitchFamily="34" charset="0"/>
        <a:buChar char="•"/>
        <a:defRPr sz="2600" kern="1200">
          <a:solidFill>
            <a:schemeClr val="bg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accent1"/>
        </a:buClr>
        <a:buFont typeface="Arial" panose="020B0604020202020204" pitchFamily="34" charset="0"/>
        <a:buChar char="•"/>
        <a:defRPr sz="2400" kern="1200">
          <a:solidFill>
            <a:schemeClr val="bg1"/>
          </a:solidFill>
          <a:latin typeface="Calibri" panose="020F0502020204030204" pitchFamily="34" charset="0"/>
          <a:ea typeface="+mn-ea"/>
          <a:cs typeface="+mn-cs"/>
        </a:defRPr>
      </a:lvl2pPr>
      <a:lvl3pPr marL="857250" indent="-171450" algn="l" defTabSz="342900" rtl="0" eaLnBrk="1" latinLnBrk="0" hangingPunct="1">
        <a:spcBef>
          <a:spcPct val="20000"/>
        </a:spcBef>
        <a:spcAft>
          <a:spcPts val="450"/>
        </a:spcAft>
        <a:buClr>
          <a:schemeClr val="accent1"/>
        </a:buClr>
        <a:buFont typeface="Arial" panose="020B0604020202020204" pitchFamily="34" charset="0"/>
        <a:buChar char="•"/>
        <a:defRPr sz="1800" kern="1200">
          <a:solidFill>
            <a:schemeClr val="bg1"/>
          </a:solidFill>
          <a:latin typeface="Calibri" panose="020F0502020204030204" pitchFamily="34" charset="0"/>
          <a:ea typeface="+mn-ea"/>
          <a:cs typeface="+mn-cs"/>
        </a:defRPr>
      </a:lvl3pPr>
      <a:lvl4pPr marL="12001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4pPr>
      <a:lvl5pPr marL="15430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dk/imgres?imgurl=http://www.mortgagestrategy.co.uk/Pictures/web/s/w/d/squeeze.jpg&amp;imgrefurl=http://www.mortgagestrategy.co.uk/features/the-grip-tightens/1049730.article&amp;usg=__oB9cNGFep4EW0XEWUe1AsNEULmQ=&amp;h=238&amp;w=200&amp;sz=16&amp;hl=da&amp;start=149&amp;sig2=tkrSy6TUh-RXSm8vPhvc4Q&amp;zoom=1&amp;tbnid=HxhL6pvjPNXyxM:&amp;tbnh=166&amp;tbnw=139&amp;ei=eRE_UIOsKcjPsgby_IBI&amp;um=1&amp;itbs=1&amp;iact=hc&amp;vpx=816&amp;vpy=255&amp;dur=1695&amp;hovh=190&amp;hovw=160&amp;tx=70&amp;ty=105&amp;sig=104184659376133646254&amp;page=10&amp;ndsp=17&amp;ved=1t:429,r:8,s:149,i:590"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9.xml"/><Relationship Id="rId7"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dk/imgres?imgurl=http://www.mortgagestrategy.co.uk/Pictures/web/s/w/d/squeeze.jpg&amp;imgrefurl=http://www.mortgagestrategy.co.uk/features/the-grip-tightens/1049730.article&amp;usg=__oB9cNGFep4EW0XEWUe1AsNEULmQ=&amp;h=238&amp;w=200&amp;sz=16&amp;hl=da&amp;start=149&amp;sig2=tkrSy6TUh-RXSm8vPhvc4Q&amp;zoom=1&amp;tbnid=HxhL6pvjPNXyxM:&amp;tbnh=166&amp;tbnw=139&amp;ei=eRE_UIOsKcjPsgby_IBI&amp;um=1&amp;itbs=1&amp;iact=hc&amp;vpx=816&amp;vpy=255&amp;dur=1695&amp;hovh=190&amp;hovw=160&amp;tx=70&amp;ty=105&amp;sig=104184659376133646254&amp;page=10&amp;ndsp=17&amp;ved=1t:429,r:8,s:149,i:590"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dk/imgres?um=1&amp;hl=da&amp;qscrl=1&amp;rlz=1T4SMSN_daDK373DK373&amp;sig=104184659376133646254&amp;biw=1366&amp;bih=559&amp;tbm=isch&amp;tbnid=qmvkzo9Y9gM2_M:&amp;imgrefurl=http://bdoza.wordpress.com/2012/05/01/opposition-is-squeezed/&amp;imgurl=http://bdoza.files.wordpress.com/2012/05/squeezed.jpg&amp;w=900&amp;h=1200&amp;ei=9Rg_UPe0A9DDtAbU64BY&amp;zoom=1&amp;iact=hc&amp;vpx=163&amp;vpy=104&amp;dur=871&amp;hovh=259&amp;hovw=194&amp;tx=92&amp;ty=158&amp;page=1&amp;tbnh=112&amp;tbnw=84&amp;start=0&amp;ndsp=27&amp;ved=1t:429,r:0,s:0,i:68"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Velkommen på kursus hos CFSA</a:t>
            </a:r>
          </a:p>
        </p:txBody>
      </p:sp>
      <p:sp>
        <p:nvSpPr>
          <p:cNvPr id="3" name="Undertitel 2"/>
          <p:cNvSpPr>
            <a:spLocks noGrp="1"/>
          </p:cNvSpPr>
          <p:nvPr>
            <p:ph type="subTitle" idx="1"/>
          </p:nvPr>
        </p:nvSpPr>
        <p:spPr>
          <a:xfrm>
            <a:off x="317941" y="5296087"/>
            <a:ext cx="7929000" cy="434974"/>
          </a:xfrm>
        </p:spPr>
        <p:txBody>
          <a:bodyPr>
            <a:normAutofit fontScale="92500" lnSpcReduction="10000"/>
          </a:bodyPr>
          <a:lstStyle/>
          <a:p>
            <a:endParaRPr lang="da-DK" dirty="0"/>
          </a:p>
        </p:txBody>
      </p:sp>
      <p:sp>
        <p:nvSpPr>
          <p:cNvPr id="4" name="Pladsholder til sidefod 3"/>
          <p:cNvSpPr>
            <a:spLocks noGrp="1"/>
          </p:cNvSpPr>
          <p:nvPr>
            <p:ph type="ftr" sz="quarter" idx="11"/>
          </p:nvPr>
        </p:nvSpPr>
        <p:spPr/>
        <p:txBody>
          <a:bodyPr/>
          <a:lstStyle/>
          <a:p>
            <a:r>
              <a:rPr lang="en-US" dirty="0"/>
              <a:t>www.frivillighed.dk   •   info@frivillighed.dk  •  66 14 60 61</a:t>
            </a:r>
          </a:p>
        </p:txBody>
      </p:sp>
    </p:spTree>
    <p:extLst>
      <p:ext uri="{BB962C8B-B14F-4D97-AF65-F5344CB8AC3E}">
        <p14:creationId xmlns:p14="http://schemas.microsoft.com/office/powerpoint/2010/main" val="317111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gebenet trekant 2">
            <a:extLst>
              <a:ext uri="{FF2B5EF4-FFF2-40B4-BE49-F238E27FC236}">
                <a16:creationId xmlns:a16="http://schemas.microsoft.com/office/drawing/2014/main" id="{2FFDF6CD-A7D4-4DE9-BF20-729DFC8E257B}"/>
              </a:ext>
            </a:extLst>
          </p:cNvPr>
          <p:cNvSpPr/>
          <p:nvPr/>
        </p:nvSpPr>
        <p:spPr bwMode="auto">
          <a:xfrm rot="10800000">
            <a:off x="2004060" y="1746893"/>
            <a:ext cx="5280660" cy="4187591"/>
          </a:xfrm>
          <a:prstGeom prst="triangle">
            <a:avLst/>
          </a:prstGeom>
          <a:solidFill>
            <a:schemeClr val="tx1">
              <a:lumMod val="85000"/>
            </a:schemeClr>
          </a:solidFill>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B4735EC-2939-4099-B2C3-F39D512876F3}"/>
              </a:ext>
            </a:extLst>
          </p:cNvPr>
          <p:cNvSpPr>
            <a:spLocks noGrp="1"/>
          </p:cNvSpPr>
          <p:nvPr>
            <p:ph type="title"/>
          </p:nvPr>
        </p:nvSpPr>
        <p:spPr/>
        <p:txBody>
          <a:bodyPr/>
          <a:lstStyle/>
          <a:p>
            <a:r>
              <a:rPr lang="da-DK" dirty="0"/>
              <a:t>Den juridiske ramme</a:t>
            </a:r>
          </a:p>
        </p:txBody>
      </p:sp>
      <p:sp>
        <p:nvSpPr>
          <p:cNvPr id="4" name="Pladsholder til sidefod 3">
            <a:extLst>
              <a:ext uri="{FF2B5EF4-FFF2-40B4-BE49-F238E27FC236}">
                <a16:creationId xmlns:a16="http://schemas.microsoft.com/office/drawing/2014/main" id="{5A55AA20-0625-4399-AA66-65CE21540BA8}"/>
              </a:ext>
            </a:extLst>
          </p:cNvPr>
          <p:cNvSpPr>
            <a:spLocks noGrp="1"/>
          </p:cNvSpPr>
          <p:nvPr>
            <p:ph type="ftr" sz="quarter" idx="11"/>
          </p:nvPr>
        </p:nvSpPr>
        <p:spPr/>
        <p:txBody>
          <a:bodyPr/>
          <a:lstStyle/>
          <a:p>
            <a:r>
              <a:rPr lang="en-US"/>
              <a:t>www.frivillighed.dk   •   66 14 60 61</a:t>
            </a:r>
            <a:endParaRPr lang="en-US" dirty="0"/>
          </a:p>
        </p:txBody>
      </p:sp>
      <p:pic>
        <p:nvPicPr>
          <p:cNvPr id="6" name="Picture 4" descr="Relateret billede">
            <a:extLst>
              <a:ext uri="{FF2B5EF4-FFF2-40B4-BE49-F238E27FC236}">
                <a16:creationId xmlns:a16="http://schemas.microsoft.com/office/drawing/2014/main" id="{FC22C2A1-834F-440E-A9B6-1EA9AD744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00" b="5138"/>
          <a:stretch/>
        </p:blipFill>
        <p:spPr bwMode="auto">
          <a:xfrm>
            <a:off x="3608704" y="2256352"/>
            <a:ext cx="2071370" cy="174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felt 6">
            <a:extLst>
              <a:ext uri="{FF2B5EF4-FFF2-40B4-BE49-F238E27FC236}">
                <a16:creationId xmlns:a16="http://schemas.microsoft.com/office/drawing/2014/main" id="{A068004A-9E41-48C4-ACCF-BEA864031ECE}"/>
              </a:ext>
            </a:extLst>
          </p:cNvPr>
          <p:cNvSpPr txBox="1"/>
          <p:nvPr/>
        </p:nvSpPr>
        <p:spPr>
          <a:xfrm>
            <a:off x="6104256" y="2253882"/>
            <a:ext cx="2071370" cy="523220"/>
          </a:xfrm>
          <a:prstGeom prst="rect">
            <a:avLst/>
          </a:prstGeom>
          <a:noFill/>
        </p:spPr>
        <p:txBody>
          <a:bodyPr wrap="square" rtlCol="0">
            <a:spAutoFit/>
          </a:bodyPr>
          <a:lstStyle/>
          <a:p>
            <a:r>
              <a:rPr lang="da-DK" sz="2800" b="1" dirty="0">
                <a:solidFill>
                  <a:schemeClr val="bg1"/>
                </a:solidFill>
              </a:rPr>
              <a:t>Borger</a:t>
            </a:r>
          </a:p>
        </p:txBody>
      </p:sp>
      <p:sp>
        <p:nvSpPr>
          <p:cNvPr id="8" name="Tekstfelt 7">
            <a:extLst>
              <a:ext uri="{FF2B5EF4-FFF2-40B4-BE49-F238E27FC236}">
                <a16:creationId xmlns:a16="http://schemas.microsoft.com/office/drawing/2014/main" id="{964518F3-4F97-426A-8C51-EBDF984C5E89}"/>
              </a:ext>
            </a:extLst>
          </p:cNvPr>
          <p:cNvSpPr txBox="1"/>
          <p:nvPr/>
        </p:nvSpPr>
        <p:spPr>
          <a:xfrm>
            <a:off x="3856037" y="5562245"/>
            <a:ext cx="2071370" cy="523220"/>
          </a:xfrm>
          <a:prstGeom prst="rect">
            <a:avLst/>
          </a:prstGeom>
          <a:noFill/>
        </p:spPr>
        <p:txBody>
          <a:bodyPr wrap="square" rtlCol="0">
            <a:spAutoFit/>
          </a:bodyPr>
          <a:lstStyle/>
          <a:p>
            <a:r>
              <a:rPr lang="da-DK" sz="2800" b="1" dirty="0">
                <a:solidFill>
                  <a:schemeClr val="bg1"/>
                </a:solidFill>
              </a:rPr>
              <a:t>Bisidder</a:t>
            </a:r>
          </a:p>
        </p:txBody>
      </p:sp>
      <p:sp>
        <p:nvSpPr>
          <p:cNvPr id="9" name="Tekstfelt 8">
            <a:extLst>
              <a:ext uri="{FF2B5EF4-FFF2-40B4-BE49-F238E27FC236}">
                <a16:creationId xmlns:a16="http://schemas.microsoft.com/office/drawing/2014/main" id="{45716CA6-3DB9-4374-AA1D-79C0D51ABD98}"/>
              </a:ext>
            </a:extLst>
          </p:cNvPr>
          <p:cNvSpPr txBox="1"/>
          <p:nvPr/>
        </p:nvSpPr>
        <p:spPr>
          <a:xfrm>
            <a:off x="1311275" y="2256352"/>
            <a:ext cx="2071370" cy="523220"/>
          </a:xfrm>
          <a:prstGeom prst="rect">
            <a:avLst/>
          </a:prstGeom>
          <a:noFill/>
        </p:spPr>
        <p:txBody>
          <a:bodyPr wrap="square" rtlCol="0">
            <a:spAutoFit/>
          </a:bodyPr>
          <a:lstStyle/>
          <a:p>
            <a:r>
              <a:rPr lang="da-DK" sz="2800" b="1" dirty="0">
                <a:solidFill>
                  <a:schemeClr val="bg1"/>
                </a:solidFill>
              </a:rPr>
              <a:t>Myndighed</a:t>
            </a:r>
          </a:p>
        </p:txBody>
      </p:sp>
      <p:sp>
        <p:nvSpPr>
          <p:cNvPr id="11" name="Rektangel 10">
            <a:extLst>
              <a:ext uri="{FF2B5EF4-FFF2-40B4-BE49-F238E27FC236}">
                <a16:creationId xmlns:a16="http://schemas.microsoft.com/office/drawing/2014/main" id="{E9138B85-B12C-4475-AC54-11178DECF4EA}"/>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1033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kstboks 4">
            <a:extLst>
              <a:ext uri="{FF2B5EF4-FFF2-40B4-BE49-F238E27FC236}">
                <a16:creationId xmlns:a16="http://schemas.microsoft.com/office/drawing/2014/main" id="{C91425A8-A2F0-4A53-A05F-CA3D30694F5F}"/>
              </a:ext>
            </a:extLst>
          </p:cNvPr>
          <p:cNvSpPr txBox="1">
            <a:spLocks noChangeArrowheads="1"/>
          </p:cNvSpPr>
          <p:nvPr/>
        </p:nvSpPr>
        <p:spPr bwMode="auto">
          <a:xfrm>
            <a:off x="1042988" y="1989138"/>
            <a:ext cx="7242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a-DK" altLang="da-DK" sz="2800"/>
          </a:p>
          <a:p>
            <a:pPr eaLnBrk="1" hangingPunct="1">
              <a:buFont typeface="Arial" panose="020B0604020202020204" pitchFamily="34" charset="0"/>
              <a:buChar char="•"/>
            </a:pPr>
            <a:endParaRPr lang="da-DK" altLang="da-DK"/>
          </a:p>
          <a:p>
            <a:pPr eaLnBrk="1" hangingPunct="1">
              <a:buFont typeface="Arial" panose="020B0604020202020204" pitchFamily="34" charset="0"/>
              <a:buChar char="•"/>
            </a:pPr>
            <a:endParaRPr lang="da-DK" altLang="da-DK"/>
          </a:p>
          <a:p>
            <a:pPr eaLnBrk="1" hangingPunct="1">
              <a:buFont typeface="Arial" panose="020B0604020202020204" pitchFamily="34" charset="0"/>
              <a:buChar char="•"/>
            </a:pPr>
            <a:endParaRPr lang="da-DK" altLang="da-DK"/>
          </a:p>
        </p:txBody>
      </p:sp>
      <p:sp>
        <p:nvSpPr>
          <p:cNvPr id="22531" name="Tekstboks 5">
            <a:extLst>
              <a:ext uri="{FF2B5EF4-FFF2-40B4-BE49-F238E27FC236}">
                <a16:creationId xmlns:a16="http://schemas.microsoft.com/office/drawing/2014/main" id="{78ECC520-C8EC-4FC8-B24B-A24ADBCDCBB5}"/>
              </a:ext>
            </a:extLst>
          </p:cNvPr>
          <p:cNvSpPr txBox="1">
            <a:spLocks noChangeArrowheads="1"/>
          </p:cNvSpPr>
          <p:nvPr/>
        </p:nvSpPr>
        <p:spPr bwMode="auto">
          <a:xfrm>
            <a:off x="1277938" y="976313"/>
            <a:ext cx="691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B05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FFFF0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da-DK" altLang="da-DK" sz="2800" b="1" dirty="0">
                <a:latin typeface="Arial" panose="020B0604020202020204" pitchFamily="34" charset="0"/>
              </a:rPr>
              <a:t>Magtens tredeling Grundloven § 3</a:t>
            </a:r>
          </a:p>
        </p:txBody>
      </p:sp>
      <p:sp>
        <p:nvSpPr>
          <p:cNvPr id="22532" name="AutoShape 9" descr="data:image/jpeg;base64,/9j/4AAQSkZJRgABAQAAAQABAAD/2wBDAAkGBwgHBgkIBwgKCgkLDRYPDQwMDRsUFRAWIB0iIiAdHx8kKDQsJCYxJx8fLT0tMTU3Ojo6Iys/RD84QzQ5Ojf/2wBDAQoKCg0MDRoPDxo3JR8lNzc3Nzc3Nzc3Nzc3Nzc3Nzc3Nzc3Nzc3Nzc3Nzc3Nzc3Nzc3Nzc3Nzc3Nzc3Nzc3Nzf/wAARCAEKAL0DASIAAhEBAxEB/8QAGwAAAgMBAQEAAAAAAAAAAAAAAAEEBQYDAgf/xABCEAACAQMDAgMFBgIGCgMBAAABAgMABBEFEiEGMRNBURQiYXGBFSMyUpGhQmKCkqKxwdEHJDNDU3JzsvDxFiWzwv/EABoBAQEAAwEBAAAAAAAAAAAAAAABAgMEBQb/xAAmEQEAAgICAgEDBQEAAAAAAAAAAQIDEQQhEjEFE0FhNFFxgaHh/9oADAMBAAIRAxEAPwD7jRRRQFFKigdFKigdFKigdFKigdFKqq96k0WxeSO61S0SWP8AFF4oL59No5yewHcmgtqKpol1nUB4kkqaZCxysSoJJseW5jlVPwAOPWvC2mvGV431WBYYwPClFsC8ue+8ZwMfy4z8KC7orP2fTy3Jmn6lW31G6aV9m5SYkjz7oVDkLwAT3OSeTXWPRLi2ldLPV7m0se8dtFHG3hnzAZ1b3fMLgYyecYAC8orOx6Pqdxeyx6pqs82nIi+B4DeBJIxLbvEMeM493G3AOeRUfW7HTtCtEurW7u7O6aRYrcrPLMJJG4VDGSQwPnxnGSCO9BqqKhaTejULJJynhycpLHnmORThl+hB+feplA6KVOgKKVFA6KKKAooooCiiigKKKKArheXUFlbSXN1II4YxlmPl/mfh513qo1JBda3pltJgxRiS6Kn+Jk2qv6GTd81FBEmfVtZaGA2L2WmzMfFkafbcFAM42ge5uPH4twGex7XVtZWttbJb29tDFAhBWNEAUEHIOPmK78U6BVn+qRqr3OnW+maktjHcO8cjmEOS23co5PHCvyPPFaDzqHrFkb+wkhRvDmGHhk/JIpyrfQgfMZFBh9U03WLGK4kk1drqWFN5iSW7QsMFjys2M7VJxj09RUCydrgT3DXoubS1V5JIBc3BE2yQgRYeVkO4KOCP4hwa2Fp1BpUmJZoLmO8IInjWzmcxvgKykhSOCoH0rBXtrZwWd/p8cQgtPaAbZ2tRE08e+Jyn3m33lA4zkEbvSufWOLb3/v8A1n3pa6RrsMsJXT7C607UIht8RXLW7u0gRFw2SYySCMhdoBC4wagdZahfaxrHRQVpLczXLbjCzBQ4lVSR8cA9+QCa628DWtjbxWF+80yXAYQQxytBFlSu4EptGC7FsBQccAHg8Dq+pWl/pkS2tmX0y4uNvizOPEaXdg4VWwAG7Z+tYTyKxl8ZtGtb/KxXrbdSwTdNy3OoRTSXGnTztPeRyYLwbu8iEDlQMZU54GQeMHRAgjIOQfOszYalqeq22qWF5aWa3SWqmNYZmKPvDrgkrkcp8eDUrRLm6smt9H1ZU8dYsQXMWdlwqgA8HlXAwSpz6gnkDox5K5Kxek7iWExMTqV7RRRWaCiiigKKKKApU6KAooooCo97eW1jbPc3kyQwp+J3OAPT6/Dzr3czxWtvLcTuEiiQu7HsqgZJql061+0Zl1PVSRPjxLa1cjFoh7MV/wCIR3Y9s4HGch0+09WulaSw0xIYAMiXUJTEzfERqpIH/NtPwqPolqdaS21rVSGmID28EUjCOFDhlyONxOFY7u3GAMVTafearYmaS8XUxam+V2Z0kmKITJlAMMSMCPlfd5HY5zfdHGz+zrldPWNYkvrhSsYAAPiHAwO2F2jHl2oL2o2o39vp1uJrlyAWCIiqWaRj2VVHJJ9BUbqLUH0vSLi6gMPjouY1mOFY98d89s9qzY1t1v47/V4QrWVnIWjjHCsGlErLk9/ukAyeA/fnkLHWdQ164slTStIvbeVnB8Uy2+5VHOMMxAJIA5B4J86pieuwW+6uWQHj7+0VmH9QgGolt1HFd3DXEEd/LrPiOwMTI8aqu4mIIH96PapG4A5bkHdgVppdVkvbO3vrKGaKZra4mWN8HKpgAcZB3MUII7jt3rGa7XemUu26hsIDLe2uoQxtIcCO4tWZ3Zs4ASPJJJJwM+dcbTWJptVsoYbyeMsylxNch1buSn4RliMDA5BYV31rUhBeeFcwGXTtPeKFXZS8bo3hmR3II+8IcLgnBV3JzlhXbSYYddXW7rCGV4xNChYFTGWfCPg+7kIikdxsVgcgEcObhYb7iI1M/dsreYcrrUbu4O43NpDbMJZC8kTOyxo20HhgCWJGOB9fOBLo8sKzandrqwQgyeK1skaAgEjOdzoM+ZAx3OMVI0rTri+tNMu5CkVjPIlrbyl8uFTxDGWAGBlxH591HrVhLe3EFxdZvSlzFdNDBpy7sGMcRReGTtKso5YKT768jBrl4vxcY6zFuv40zvl3PTt0Ys2rw6k0+4sLeK38YgoTIpkYN5EHDoT8c1bdReFp01nOzPubUVuCyRMREgj2yM2AcDbnJ9Wqb0fDFDoUSQD7nxZfDbvvQSMEYnzyoXmrrFethxxipFK+oaLTudvMUiSxpJG6ujgMrKcgg9iD516rO9NXsKajqOmQxululxI9m38DKNolVfTbIzDHxGO3GjrYgooooFToooCiiigKKKKCn6kXx47CxIyl3eRxyA+aKGkIPwIjx9az9/oGotqOsX8FnGrXCTplJFLzo6RqFAOMH7vOSwwTjHORodcOy90aVvwJe4b4bopFB/VgPrVX1DZ6jN1FY3dpazSQ26KxfxPcHvEsANwIbAA4U5Bxx3AQerV1z2b7W0/xbGCwgJW2yu4ggh3O1ioCrggHPY9qtOlTa2MZsobOO1Y4wI+zAKACeTlsAEn5Z7gmugudWFpoEOnxTJaW6wx363MDq0pYrGVwy5OMsxPbgc+VZzUppNG6hn9kklj0ayvY91pGBsXAjcjcw4B99ggbuoGBxUV9G17R4NZsvBl2rKpLQylFfY2COzAggg4IIwRXzyC+vdEu4rPVoZEmim3Ryxoq+62BIo/CHRgAcg5BAPcYH1KGWOaJJYXV43UMjqchgexB9KVxbw3MTRXEUcsbd0kUMp+hrOsxHuEfMbTWTpvTbW66iZbd7dlkHhSRvaSMQFQOT7zfi4AydpbtnPfVurLGyM/2EoaR8CC4KFFt18NVIVTjfwoOCAo7k+7Wrueiun7iUyGx8JiMfcyvGMfJSAP0pN0ToEkDQS2kkkbAKwa4k5A8vxfCkeMDB2Vza6GkkOp6rava3bJN7NFOZo5iF97xHjBcOfdP4dpx5k8WV/1Jc6jpUlj0v09eRxzqUkuILXCEdjsyFzxnk4+hORqbPoXpeyffDotqW9ZQZcf1iauLy4t9K0+Sd02wwrkJGvJ9FUepOAB6msZ77V8ugHXt3p1tpdtoqWdjHGISk8UZRgP4m3MWz55HzFaeDpnqO60w2uq9TuokTa4t7ZfEUeaeKSWI8s8H41cxwdQT7Z3v7S0Lc+y+y+KE+DPvBY+pGBUrSL+W5a4tb2NI7y1YLKIySjgjKuuecEZ4PIII57mG0DTujtJs1IlWW9JOQbpgwXjGAoAUDj0q+VEijVI1CooAUAcADyr1VDqvU9tp6XLCGW4ECFtsQyWIDH6D3GGT+VvymqjxayG+6rSeK4hmsorDxbcxDzlbBywOCPu8j5n0rRVUdNaRHpWnINzSXMyh55WJO5u+BnsoJOB5Z9Sat6AooooFmnSp0CzToooFmnSooImq2Q1Cwmti5jZgCkg7xuDlWHxDAH6VCh1T2rRrxpme1vLWN1uVjAZ4XC5yoIOQfxKcHIx8quartR0w3E8d3aTm1voxtWYLuDrnOx143L9QR5Ec0GW6M1m/uxYwXF28wZpDJIxDhx4SHAfA5DMcjyPu8gZqyt+o5bu01qWTT12WKGe3Mj+7PEN4VuxIyY2Pb0qZZgavNPFrOnWUkmnzqscg+8G/arZXcuVIyvr86UuodNzQ3Fm1/poSSNreVFnRDtG4FeCDxlvlk0GTsNfNlf8AjW1g1vHcwKPZ1mbworjc/iDZ2BIAOMDkHtya1d91Xp1lcWVqzmSe6YKqrwF57tnt5445x8RUVun+njbzE3P+pzqPGRrvdHIQc7ySSd382c1HiXpCya8itPZrgXaKslpaR+OSBnsqAkZ4+GQDxQaKPVbUyQxSv4M82NkUvDEkEgY9cAnHcDvXO71uwtTKrzKWhYCUA/7MYySx7AAcn6DuQDSWHT0N3cCZ9Hh061XlcsTdOccHepzEB6KxJ88djMj0HRNHX2q6kbZHKZQ97dM6I5Od2GON2fM8/Gg8RdY2XhxC7hmtJnieRo7lfB2bey7n2gscjgZ7+nNRNdfVepNNRNLsprWJDHcN7YojeVlZWEajJweDliMZwPXF4db0ZlQtqVkQTlczr3/Wp8Usc0ayROro3IZSCD8jQU0HUe6M+No+rxTgkeD7Izcj+ce59d1U5tupXv5dShW38G4mQy2sM48ZEQAKpY+4fMkAjljyw4rTa5Zy3+lXNpbyeHJKm0HJGRkZGRyARkZHIzVZo+nPBqqzxaTFpcK27RzJEybZm3LtIC9woDcsAfexig8rYa7fXM90+oPpkUqqq2ahZ8AZyxJGFY8cKSOO5J44aZ0pNCPCv7uGaEurzeHCVe6K42iQknCAAe4oA4x2yDqxRQKinSoHRRRQKnRRQKinVVqck91eJplpK0JZPFuZk/FHHnACnyZiDg+QVj3xQWYddxXIyPLzr1VJN05oZVU9khiuDkpcIds+fzCT8RPnnJ+NSdAuZLrTUaeVZnR3j8ZQAJgrEBxjj3gAeOOeKCyqJqd6mn2UlzIC+0AJGv4pGJwqj4kkAfOpR4rHteXHU+sFdLbZYWLlRe7cr4mMMyZ4ZgCVXyGWY590EJFrHdNF9jWk2Lli0uqXsfaJ3O5lQ/nOcD8qgE+QOhhs7aG3it44IxDEgRE25CqBgClYWUFhapbWybY1yeSSWJOSSTySTkknuak0EA6LpRlEp0yyMmc7/Z0z+uKmoiooVFCqOwAwK9UUELV9QTTLCS5ZC7LgJGDgux4A/wDOwyfKqeOHSZrdNU1u5truXIZXlHuQkgEKiHtwR394nGfICf1GPDtILrytbqKVh/Lu2t+isT9KxdzpzafqMsekxXKXXtrrC9pc4YJiN3Xwm93CpgDnaTtyB7tBpLW1s7u4ubXUosia4NxEk6bfHVk904IyGUKy47gDOOa7pof2UrXGjPL4qksYHkysy/kPHf0c5YcZJHFUel9Oe2auLiSbVjbiE+0Nd7kMzkgAAPlgNi4bBHBAGMsKsr291jTtdtbcy+NZyvGse+Nd0mWAcEjHIDFhgdkbI86CXrNzDqWlwQW11Csl4I5EgeYRPPFkFkHmCVyOPWunTlhNZC53W62ls7L4NosviCPA94g9hnj3RwMZ7k1GstBsb0CeYTB4ZpIsJKyq6pO7IGA74Oa0dAqdFFAqKdFAqdFFAqdFFBGv72CwtjcXT7IwQuQpYkk4AAAJJJPYVl9P6lt4BqOpXVjfiCWV2FwkHiAJGNoUhSWQ+6ThguCxzirjqrT7nUdKK2DlbqJxLFhsEkAjAJ4BwTgnscU9Jjtb7RGtmWcoUa3nE5cSZxhgSzFvM4yx486DOx3K6VeLfanoM895K+RdSzwSTruDYCruwi4BGFOO/c5JenXX2Xdvqy6ZNbWl+EleKK7iZQrbFEnhADnkZ2k53HOeMS72JItTgtOodSaSwjQSxNcRxxxSv7y7GbGCQpzgkZyMA845aTC1/DY2DahcSWX3hQIIyjpbyoqENtyQw2nOfX1oNbdW8V3bS21wpaKVSjqGK5B7jI5r1BDFbwpDBGkUSAKiIoCqPQAdq906BU6VFA6VOlQY3XdeEg1GwkltxDLiFMuFkhyAGZx3AB3d8fw43bhUS+vPsbqW+v8AbclRchHCpH4YRoo25ZyNhZgRnODtA74qz17QFn1KwEEUzRPNJI++WR4Yn77ym7AP48ccNt+RgOLu09svrCc2sdoGiSeSIKLxRhlTZgBsEyAMuCcjGeaDRaBr0GtrK1vbzxrGcFn2MjfJ0ZlJ+GcioZl09upm1KIwlY4VtpbnG4eI0gCIG9eWBx23DNWd/FEuhXMWo3JSL2Z1nuEGzaNp3MBzjzNZeKWa6lsEQRb4vvo4ol2B3jYhAVzhN0YchT+Ej4cBc2Opx6f0x9o3HIYyS7V7szuzAD9avo23orYIyM4I5FY0af7VMq2fgywTu0ibWmURBs71KEOqMfeBwEPLAYyRWyXOBuxnzx2oHTopUBToooFTopUBTpYp0BVRkWfUZUjbFfw5Hp4sff6lCPpH8Kt6pupEFwtjaxyMlxJeRtEyY3IFO52Gc/whh/Sx50GXgsvtG4Rbzqm6t79yVuLCWZl2y/lRVdfd9O+Rg85rQ6DbEahM/tE9xFZR+xxyzvuZ2zukJPz2L/QIr1rS3n2pZRw3MdvBd5gaVIAZlIUvhXJwAQp/hOCKt7K2hs7ZLa2TZFGMAZJPzJPJJPJJ5JNB2op0UBRRRQKinUHV742FrviiM9zIfDt4F7yyEHA+A4JJ8gCfKg86pftblLa0jE99MD4UROAAO7ufJRkZPnwBya+dXGsXkOu2t94j35t5mWHdjM6DKuVH4QTudh6KqDPfOw1WGTSOnb+aOUzanPGBJcDhizEKCB5Ku7gdh8yScvHDHGqrGoCouxOOy+n7D9K87ncqcHjFfcsbTpz1TqC81uRdt29vaBTI8NqxBVB5MRglyeMdhg8E4NXEdnJ07ounxXg3W81zHE1pCoHgFiSNrZySDgHnnLYxXnpWye41eSaALDBbsDM6oMyyEcLyPQgk9+Vx51adSn23qHQNKQ52ztfTfBIhhf1Zh+hrbxPO9fqXn36WO15ZadZ2BkNlbRQGUgv4a43EeZqVTorsUUqdFAqKdFAqKdFAUUUUGa6y6lGiW6wW21r+YEoGGRGvm7D9gPM/AGvmQn1Se++0lv50uyf9sZPxfAgYGOOwwKtevFlPU+oeIx/3ZQfyeGMf2g/71WW90srtFt2MoBX0K+RFehgx1ikT+6rnVOr7jWNEfSbuzVbt8F51Y7VUfxoRj3s4x6c+mDH0TXNQ0R1mW4lmtk5ltmJKsnntB/CwHbHBxg9+K3G2Uj15pXQZfCkU+6GAYeRB4/xFZfRpET0Pt8MiTRJLGdyOoZT6g8ivdZ7oe+e80GKOdsz2p8B8jBIAG0/VSprQ150xqdIVFOioCqGW1+19U1SN5XjWCAWkTocNG0i7nYfHBQZ+Hxq+qr1DSDcXLXVnez2Nw6eHJJAEPiKO2QwIyOcHuMmgzlx/o7tGuBLFqDwIFwTHbxq/yyoAx/RzyefTg+maRl4rbV9T1O5UH7qyMbYPxKptXn8xr11fpiJLZxXFzc3ZnWXebiTcMjYQQowqkc9gO5qNb6prFoiR22pAxoMKk9sjAD+iFrhz8jj1yeGWO4/CTMfds9CsF0vSooXI8TBknc45c8sfl5fICqLpaUar1JqerNkgwxxw5z7sZLEfqFVvmxqsvtZ1TUbVrS6e2jgddspt0ZWkHmOSdoI4OMn4irboYjxtUXjPiRNj0GzA/uNXHyseTLFMfrRFonqGsooortUqdFFAUUUUBRRRQFFFFBjf9IeiPd2y6paoXmtkKzIoyXi75HqVPOPQt8K+cLtkiDwlfHhy8TZyJExkr9fL6V9zvIzLazRg8vGy/qK+ARxGBEkjVsFR4ir3VhwWA+fp867eLaZiayJjXRZw0dvMT/OAn655/arzpjRZep/breaVbNbdo/eT7xmDbjxnAH4Rzz51n/aby4z4MRORgyMpA+eO5q56X0eG71uxS7klkMkhEqZ2q6iN22kDuMgcHNbc2/DcSLK2mjsbvGh6neM0jLE/iTxKT74VTt8JsgM+1l27huU8qQa0tj1PcWMktl1BbutzDbvOGjUZkVBk8Dg8DhhwexCH3awOtdLz6Lcx21/MJY3UPEY02oxG/Iz3yoY/rny4s4b19bRIy3iatHbyW0VwBlpSql1z25K+KjDzLA/LgtSfHzVsdL6ys9R1waXHC4Z95il3Aq6hUZTjyyGb+oa02a+aTdKXMOtWq2wMM00s+yXxSrRxbpcsNpHADR4Gf4gDgZr6RBEIYY4gzMEUKGdsk4HcnzNYI6UUUUGT615vdMH8sx/7P86z571edZyA6paKSMRW0rtnyyyY/wC0/pVI3ODgjIHBFfN/JfqJ/pruXGee1WfSFx4PUEsDEBbq2BX4tGx/wk/aqw148drS5trxMmS2lEoVe7KOHUfNS31xWriZPp5qylZ1L6fRXiKRJoklicPG6hlZTkMDyCK919S2iiiigKKKVA6QFFFA6KVOgVfGNVgXTuob63IG2G6YgH8rYcfs37V9nr5n1r0/PqWv3t7Z3kMEsQgjMM2Qsu5TjBAJ3cEdu3pit2DJFLd+hV7FEmFGACcY4rvpE5s9QiuV4NvMrk/y5w/9ktXBdG6ojhDJpLTxsMo0U0bAgjyO7OO3lXlNJ19cy30QtLQSiG5YspKBiATwT/C2ecD9q6b5aTWY2Pqur6VaaxZNaX0e+MkEEHBVh2IPkRVDoPT+p9NJNBYPb3trId+ydzEwfGN2QrDJAAPb8IPrWrFFcO51oV2madJDLJe38izX8wwzL+CJfJEHkvqe5PJ8gLKlRUDopUUHz7rOf2bqJnvFaO2a3iEUhGEZgX43HAyC2cd+QfKoB1CylYFbmPB4GTjPb1+Yr6PqSF9PulHdoXA/Q1nL7TNOl6PS6bT7VnW0jlLmBd2AFYnOPQGvP5Hx9c1/OZ1KTG2bF1bHtPGSe3vDnt/mKiXl3alV2TgTq33agEEn0H6f++x+hT9L6JJEwTSrNGPIKQqvP6VVdHwpBqlyq20MX+qR4aJFUNiSXnj51qp8XWs7myeELLpD2saUUurR7WNZD4CScNsPOMdwASQAcHAHAq9pYor1IjUaZHRSOSODj40DtyaodFKigdFKigKdFFAqyGuWSTdQXE7yMBEtllMDDq8zKwPHbaCDjvnB4yDsKymtuw1yVI0LvINPAXPfE8rH9lJoNFd3cdnGHmD7Sce6pP8A5/j5ZNU121vfWes2sDAvdRuyEcb/ALsKCD58r3HHFaDOBknAHnVb00Cen9PeQlne3RiWOScjP+NBM0+4F3YW1yvaaJZB9QD/AI13qs6XJ/8AjunAnJWBVz8hj/CrSgKKKKBU6KKDywDKVPY8GqfQ0S76Xhs5MZSA2ko9GQGNh+oNXVVFqBbdR3sKcJcwJc7fVwSjEfQR/wDhoJGhTm60Sxnc++9uhf4NgZ/fNVuj2Yt+pNRYSTkm3i3CRl94l5efdHwB+vNSunmCw3lp5215KmPRWbev9lxXK2j9g6luUdndNQjEkTu2drJkMg+GGDAf83kBQXlFFFAUUUUCp0UUBRRRQFFFFAqyd39/1nEmfwyxHOQPwRSsRz3/ANqOO/c+VaysZEt5c9YmazdFhWeYzAnkqFgjPkR3Q/vQaHqOaS30G+eAEzGFkiAPJdhtUfqRXXRnhm0uzmtxtjaBNo9BgcfTtXDWT4tzplpziW6DuB6RqXH9pUpdPYjtrq0xg2t3LGB6KW3qP6rrQHS7f/SW6HvG0kZ+auyn9xVtVT0/lV1CA/7q+m49Ax8Qf9+frVtQLNOiigWadFFAqqrrCdTWD/8AEtZ48/ENGw/YNVtVTrREd9o8x423mwn4PG4/v20EPVva7PXYrzTolfdb5uoQMtPGrD8P867uPXJHpiTqjC+0621LTcXD27rcQ+Gc+IOQ6j4lCwA9cV21I+DqWm3GcKzvbt6Ydcj+0ij61FnB0S/9oTH2bdyDx18oJWOBIP5WPDehIbzY0Fvb3Edzbxz27CSKRQyMvmD512rLz3cun6vd22lT2hh8Jrq5Wdm22rDG4+7+YNuxxyGPnVzoV+dU0ezv2iMJuIVkMZ/hJHagnZp0UUCzRTpUDooooCiiigRrM9JN4t5eSn+NS4+TXFw392K0sjbUZvQZrOdDpnTTKeSY4Ez64hRj/adqCwOZup/Lba2X7yv/AJRfvSsvueodShzxNHDcgfEho2/aNP1o0kCXU9XuBzm4WEH4JGv/APTPRcYi6ns2/wCPaSx5+KsjD9i1AtP3Ra/q0JPuyCC4A9NylD/+Qq3qnd1t+q0Dsqi7siq543NG+cfpKT+tW9A6KKKAooqBqWpLZnw1gu5ZWHu+DavIo+ZHH0yDQTiazeu6guqWktpoS+23sTrJHJER4UMiMGXe5OO4wVGWxnisnf3erCJ7e8s0urrgM99cTNEWPOfBCBMeePL1rrbXl+0CRzSxFguFB1WSFQB6JFHGMfCirW5vuobqNTqOnRWltb3EM0rEHcFWRCcYJBxg+fI8q0+vNAmiX7XYQwC3k8QP2I2nivntvFe3dwqyQM6+a2WoBc+eHaSRiQfPAH+FXEOm9R3Ad73SLC5lLuUfUb5pQgJOMRKpQEDjg/WgkXGjW9v0zaafbBo7jUnghnm3l3b+J/eJOeA/Hbk+ta63hS3gjhiXbHGoRV9ABgVmLLS9chuLaSe10cQ2pd4bazLwqHYYLH3WzgFhxj8RNaKCW5dgs9sI+CSyyBhn07A0RJopUUDoopUDoopUDopUUHK8LC0mKDcwjbaPU4rM9G6jpVn05ZRPq1g0pj3yETqpyeQCCc5AwOfSp1wW125mtiduk27lLhu3tLjun/TB4b8xBXsDmNqGv6ZMzW+ltZ3V3+Dxnx4EPlln7HH5VOT245ICw6XZZdK9pXB9pnmmyPMNIxHz4xT6jjdbWLUIFLTWEouAoxlkAIkUZ9ULY+OKNPvNM0/T7ezXUrdxbQqmTMu4gDGcA+eK5XmsaZfaZKizGSK4jZMAMmQQQeSOOM0EHUr1uoLZI9Ds3llVkljvbqJoY4SCGBBYbieOyjHqfI2dlrcUlwtlqEL2F834YZiCsn/TccP8hyPMCqa01XWBHj2rSnWMBR91LlsfmIOAe3YGpdxcahfWbw3Ol6ddwuOQZJSjfTwT/fQaMn0p1RaI9zp9gLe6hnkKuxXZvk2ISSq7mAJwOMmre1n9ojL+FLFyRtlXaaDtSwKdFAiARgjiuJtLdjloUJ+K13ooIyWNnGmyO1gVd27asYAz69u/FSKp9eniR4objVJLCJ0ZiY9qtJgjgMcnPPZRk1Di6hnt9OvZruynA09IhNNJhfEYhS+0fAHPxPAoNLSzWfseqrbVL1bLTLeeWbaXkMi7EhUMVO4885XgY5yO3JEO/wBRB1eJ4rhlunna2gT3tqr7yZI7E+Ipb1IQehoNbXiORJN2xg21tpI9R3FZnSdZvNTiisGGy5eJZGnB58HkeIQAAGYqcAcc58iK0sMSQRLHEoVFGABQdKKKKAopU6BUU6KClbpnTXZ/GSSeEyNItvNIXhRiSSRGfd7knkHHlipkWmQwqFjZkQcBEREAHw2qKnUUER7CGQESGVwfJpmI/TNFpptnZyNJbQLG7jDMCSSO/nUuigVGAKdFAsfCinRQKnRRQKinRQLFVvUOl/a+kzWisqyHDRs4JUMDkZHp/wC6s6KDyi7VC88DFRbjTbacQZTb4M3jJs4w2ck/Uk5+dTKKDyFUHIABxjOKdOigVFOigVFOigKKKKAooooCiiigKKKKBU6KKAopGnQFFKnQKnRRQFFFFAUUUUBSzTooCiiig//Z">
            <a:extLst>
              <a:ext uri="{FF2B5EF4-FFF2-40B4-BE49-F238E27FC236}">
                <a16:creationId xmlns:a16="http://schemas.microsoft.com/office/drawing/2014/main" id="{31EB25B7-CD05-47CE-8E07-4CBC8C2A9A25}"/>
              </a:ext>
            </a:extLst>
          </p:cNvPr>
          <p:cNvSpPr>
            <a:spLocks noChangeAspect="1" noChangeArrowheads="1"/>
          </p:cNvSpPr>
          <p:nvPr/>
        </p:nvSpPr>
        <p:spPr bwMode="auto">
          <a:xfrm>
            <a:off x="63500" y="-1223963"/>
            <a:ext cx="1800225"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B05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FFFF0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da-DK" altLang="da-DK" sz="1800">
              <a:latin typeface="Arial" panose="020B0604020202020204" pitchFamily="34" charset="0"/>
            </a:endParaRPr>
          </a:p>
        </p:txBody>
      </p:sp>
      <p:sp>
        <p:nvSpPr>
          <p:cNvPr id="22533" name="AutoShape 11" descr="data:image/jpeg;base64,/9j/4AAQSkZJRgABAQAAAQABAAD/2wBDAAkGBwgHBgkIBwgKCgkLDRYPDQwMDRsUFRAWIB0iIiAdHx8kKDQsJCYxJx8fLT0tMTU3Ojo6Iys/RD84QzQ5Ojf/2wBDAQoKCg0MDRoPDxo3JR8lNzc3Nzc3Nzc3Nzc3Nzc3Nzc3Nzc3Nzc3Nzc3Nzc3Nzc3Nzc3Nzc3Nzc3Nzc3Nzc3Nzf/wAARCAEKAL0DASIAAhEBAxEB/8QAGwAAAgMBAQEAAAAAAAAAAAAAAAEEBQYDAgf/xABCEAACAQMDAgMFBgIGCgMBAAABAgMABBEFEiEGMRNBURQiYXGBFSMyUpGhQmKCkqKxwdEHJDNDU3JzsvDxFiWzwv/EABoBAQEAAwEBAAAAAAAAAAAAAAABAgMEBQb/xAAmEQEAAgICAgEDBQEAAAAAAAAAAQIDEQQhEjEFE0FhNFFxgaHh/9oADAMBAAIRAxEAPwD7jRRRQFFKigdFKigdFKigdFKigdFKqq96k0WxeSO61S0SWP8AFF4oL59No5yewHcmgtqKpol1nUB4kkqaZCxysSoJJseW5jlVPwAOPWvC2mvGV431WBYYwPClFsC8ue+8ZwMfy4z8KC7orP2fTy3Jmn6lW31G6aV9m5SYkjz7oVDkLwAT3OSeTXWPRLi2ldLPV7m0se8dtFHG3hnzAZ1b3fMLgYyecYAC8orOx6Pqdxeyx6pqs82nIi+B4DeBJIxLbvEMeM493G3AOeRUfW7HTtCtEurW7u7O6aRYrcrPLMJJG4VDGSQwPnxnGSCO9BqqKhaTejULJJynhycpLHnmORThl+hB+feplA6KVOgKKVFA6KKKAooooCiiigKKKKArheXUFlbSXN1II4YxlmPl/mfh513qo1JBda3pltJgxRiS6Kn+Jk2qv6GTd81FBEmfVtZaGA2L2WmzMfFkafbcFAM42ge5uPH4twGex7XVtZWttbJb29tDFAhBWNEAUEHIOPmK78U6BVn+qRqr3OnW+maktjHcO8cjmEOS23co5PHCvyPPFaDzqHrFkb+wkhRvDmGHhk/JIpyrfQgfMZFBh9U03WLGK4kk1drqWFN5iSW7QsMFjys2M7VJxj09RUCydrgT3DXoubS1V5JIBc3BE2yQgRYeVkO4KOCP4hwa2Fp1BpUmJZoLmO8IInjWzmcxvgKykhSOCoH0rBXtrZwWd/p8cQgtPaAbZ2tRE08e+Jyn3m33lA4zkEbvSufWOLb3/v8A1n3pa6RrsMsJXT7C607UIht8RXLW7u0gRFw2SYySCMhdoBC4wagdZahfaxrHRQVpLczXLbjCzBQ4lVSR8cA9+QCa628DWtjbxWF+80yXAYQQxytBFlSu4EptGC7FsBQccAHg8Dq+pWl/pkS2tmX0y4uNvizOPEaXdg4VWwAG7Z+tYTyKxl8ZtGtb/KxXrbdSwTdNy3OoRTSXGnTztPeRyYLwbu8iEDlQMZU54GQeMHRAgjIOQfOszYalqeq22qWF5aWa3SWqmNYZmKPvDrgkrkcp8eDUrRLm6smt9H1ZU8dYsQXMWdlwqgA8HlXAwSpz6gnkDox5K5Kxek7iWExMTqV7RRRWaCiiigKKKKApU6KAooooCo97eW1jbPc3kyQwp+J3OAPT6/Dzr3czxWtvLcTuEiiQu7HsqgZJql061+0Zl1PVSRPjxLa1cjFoh7MV/wCIR3Y9s4HGch0+09WulaSw0xIYAMiXUJTEzfERqpIH/NtPwqPolqdaS21rVSGmID28EUjCOFDhlyONxOFY7u3GAMVTafearYmaS8XUxam+V2Z0kmKITJlAMMSMCPlfd5HY5zfdHGz+zrldPWNYkvrhSsYAAPiHAwO2F2jHl2oL2o2o39vp1uJrlyAWCIiqWaRj2VVHJJ9BUbqLUH0vSLi6gMPjouY1mOFY98d89s9qzY1t1v47/V4QrWVnIWjjHCsGlErLk9/ukAyeA/fnkLHWdQ164slTStIvbeVnB8Uy2+5VHOMMxAJIA5B4J86pieuwW+6uWQHj7+0VmH9QgGolt1HFd3DXEEd/LrPiOwMTI8aqu4mIIH96PapG4A5bkHdgVppdVkvbO3vrKGaKZra4mWN8HKpgAcZB3MUII7jt3rGa7XemUu26hsIDLe2uoQxtIcCO4tWZ3Zs4ASPJJJJwM+dcbTWJptVsoYbyeMsylxNch1buSn4RliMDA5BYV31rUhBeeFcwGXTtPeKFXZS8bo3hmR3II+8IcLgnBV3JzlhXbSYYddXW7rCGV4xNChYFTGWfCPg+7kIikdxsVgcgEcObhYb7iI1M/dsreYcrrUbu4O43NpDbMJZC8kTOyxo20HhgCWJGOB9fOBLo8sKzandrqwQgyeK1skaAgEjOdzoM+ZAx3OMVI0rTri+tNMu5CkVjPIlrbyl8uFTxDGWAGBlxH591HrVhLe3EFxdZvSlzFdNDBpy7sGMcRReGTtKso5YKT768jBrl4vxcY6zFuv40zvl3PTt0Ys2rw6k0+4sLeK38YgoTIpkYN5EHDoT8c1bdReFp01nOzPubUVuCyRMREgj2yM2AcDbnJ9Wqb0fDFDoUSQD7nxZfDbvvQSMEYnzyoXmrrFethxxipFK+oaLTudvMUiSxpJG6ujgMrKcgg9iD516rO9NXsKajqOmQxululxI9m38DKNolVfTbIzDHxGO3GjrYgooooFToooCiiigKKKKCn6kXx47CxIyl3eRxyA+aKGkIPwIjx9az9/oGotqOsX8FnGrXCTplJFLzo6RqFAOMH7vOSwwTjHORodcOy90aVvwJe4b4bopFB/VgPrVX1DZ6jN1FY3dpazSQ26KxfxPcHvEsANwIbAA4U5Bxx3AQerV1z2b7W0/xbGCwgJW2yu4ggh3O1ioCrggHPY9qtOlTa2MZsobOO1Y4wI+zAKACeTlsAEn5Z7gmugudWFpoEOnxTJaW6wx363MDq0pYrGVwy5OMsxPbgc+VZzUppNG6hn9kklj0ayvY91pGBsXAjcjcw4B99ggbuoGBxUV9G17R4NZsvBl2rKpLQylFfY2COzAggg4IIwRXzyC+vdEu4rPVoZEmim3Ryxoq+62BIo/CHRgAcg5BAPcYH1KGWOaJJYXV43UMjqchgexB9KVxbw3MTRXEUcsbd0kUMp+hrOsxHuEfMbTWTpvTbW66iZbd7dlkHhSRvaSMQFQOT7zfi4AydpbtnPfVurLGyM/2EoaR8CC4KFFt18NVIVTjfwoOCAo7k+7Wrueiun7iUyGx8JiMfcyvGMfJSAP0pN0ToEkDQS2kkkbAKwa4k5A8vxfCkeMDB2Vza6GkkOp6rava3bJN7NFOZo5iF97xHjBcOfdP4dpx5k8WV/1Jc6jpUlj0v09eRxzqUkuILXCEdjsyFzxnk4+hORqbPoXpeyffDotqW9ZQZcf1iauLy4t9K0+Sd02wwrkJGvJ9FUepOAB6msZ77V8ugHXt3p1tpdtoqWdjHGISk8UZRgP4m3MWz55HzFaeDpnqO60w2uq9TuokTa4t7ZfEUeaeKSWI8s8H41cxwdQT7Z3v7S0Lc+y+y+KE+DPvBY+pGBUrSL+W5a4tb2NI7y1YLKIySjgjKuuecEZ4PIII57mG0DTujtJs1IlWW9JOQbpgwXjGAoAUDj0q+VEijVI1CooAUAcADyr1VDqvU9tp6XLCGW4ECFtsQyWIDH6D3GGT+VvymqjxayG+6rSeK4hmsorDxbcxDzlbBywOCPu8j5n0rRVUdNaRHpWnINzSXMyh55WJO5u+BnsoJOB5Z9Sat6AooooFmnSp0CzToooFmnSooImq2Q1Cwmti5jZgCkg7xuDlWHxDAH6VCh1T2rRrxpme1vLWN1uVjAZ4XC5yoIOQfxKcHIx8quartR0w3E8d3aTm1voxtWYLuDrnOx143L9QR5Ec0GW6M1m/uxYwXF28wZpDJIxDhx4SHAfA5DMcjyPu8gZqyt+o5bu01qWTT12WKGe3Mj+7PEN4VuxIyY2Pb0qZZgavNPFrOnWUkmnzqscg+8G/arZXcuVIyvr86UuodNzQ3Fm1/poSSNreVFnRDtG4FeCDxlvlk0GTsNfNlf8AjW1g1vHcwKPZ1mbworjc/iDZ2BIAOMDkHtya1d91Xp1lcWVqzmSe6YKqrwF57tnt5445x8RUVun+njbzE3P+pzqPGRrvdHIQc7ySSd382c1HiXpCya8itPZrgXaKslpaR+OSBnsqAkZ4+GQDxQaKPVbUyQxSv4M82NkUvDEkEgY9cAnHcDvXO71uwtTKrzKWhYCUA/7MYySx7AAcn6DuQDSWHT0N3cCZ9Hh061XlcsTdOccHepzEB6KxJ88djMj0HRNHX2q6kbZHKZQ97dM6I5Od2GON2fM8/Gg8RdY2XhxC7hmtJnieRo7lfB2bey7n2gscjgZ7+nNRNdfVepNNRNLsprWJDHcN7YojeVlZWEajJweDliMZwPXF4db0ZlQtqVkQTlczr3/Wp8Usc0ayROro3IZSCD8jQU0HUe6M+No+rxTgkeD7Izcj+ce59d1U5tupXv5dShW38G4mQy2sM48ZEQAKpY+4fMkAjljyw4rTa5Zy3+lXNpbyeHJKm0HJGRkZGRyARkZHIzVZo+nPBqqzxaTFpcK27RzJEybZm3LtIC9woDcsAfexig8rYa7fXM90+oPpkUqqq2ahZ8AZyxJGFY8cKSOO5J44aZ0pNCPCv7uGaEurzeHCVe6K42iQknCAAe4oA4x2yDqxRQKinSoHRRRQKnRRQKinVVqck91eJplpK0JZPFuZk/FHHnACnyZiDg+QVj3xQWYddxXIyPLzr1VJN05oZVU9khiuDkpcIds+fzCT8RPnnJ+NSdAuZLrTUaeVZnR3j8ZQAJgrEBxjj3gAeOOeKCyqJqd6mn2UlzIC+0AJGv4pGJwqj4kkAfOpR4rHteXHU+sFdLbZYWLlRe7cr4mMMyZ4ZgCVXyGWY590EJFrHdNF9jWk2Lli0uqXsfaJ3O5lQ/nOcD8qgE+QOhhs7aG3it44IxDEgRE25CqBgClYWUFhapbWybY1yeSSWJOSSTySTkknuak0EA6LpRlEp0yyMmc7/Z0z+uKmoiooVFCqOwAwK9UUELV9QTTLCS5ZC7LgJGDgux4A/wDOwyfKqeOHSZrdNU1u5truXIZXlHuQkgEKiHtwR394nGfICf1GPDtILrytbqKVh/Lu2t+isT9KxdzpzafqMsekxXKXXtrrC9pc4YJiN3Xwm93CpgDnaTtyB7tBpLW1s7u4ubXUosia4NxEk6bfHVk904IyGUKy47gDOOa7pof2UrXGjPL4qksYHkysy/kPHf0c5YcZJHFUel9Oe2auLiSbVjbiE+0Nd7kMzkgAAPlgNi4bBHBAGMsKsr291jTtdtbcy+NZyvGse+Nd0mWAcEjHIDFhgdkbI86CXrNzDqWlwQW11Csl4I5EgeYRPPFkFkHmCVyOPWunTlhNZC53W62ls7L4NosviCPA94g9hnj3RwMZ7k1GstBsb0CeYTB4ZpIsJKyq6pO7IGA74Oa0dAqdFFAqKdFAqdFFAqdFFBGv72CwtjcXT7IwQuQpYkk4AAAJJJPYVl9P6lt4BqOpXVjfiCWV2FwkHiAJGNoUhSWQ+6ThguCxzirjqrT7nUdKK2DlbqJxLFhsEkAjAJ4BwTgnscU9Jjtb7RGtmWcoUa3nE5cSZxhgSzFvM4yx486DOx3K6VeLfanoM895K+RdSzwSTruDYCruwi4BGFOO/c5JenXX2Xdvqy6ZNbWl+EleKK7iZQrbFEnhADnkZ2k53HOeMS72JItTgtOodSaSwjQSxNcRxxxSv7y7GbGCQpzgkZyMA845aTC1/DY2DahcSWX3hQIIyjpbyoqENtyQw2nOfX1oNbdW8V3bS21wpaKVSjqGK5B7jI5r1BDFbwpDBGkUSAKiIoCqPQAdq906BU6VFA6VOlQY3XdeEg1GwkltxDLiFMuFkhyAGZx3AB3d8fw43bhUS+vPsbqW+v8AbclRchHCpH4YRoo25ZyNhZgRnODtA74qz17QFn1KwEEUzRPNJI++WR4Yn77ym7AP48ccNt+RgOLu09svrCc2sdoGiSeSIKLxRhlTZgBsEyAMuCcjGeaDRaBr0GtrK1vbzxrGcFn2MjfJ0ZlJ+GcioZl09upm1KIwlY4VtpbnG4eI0gCIG9eWBx23DNWd/FEuhXMWo3JSL2Z1nuEGzaNp3MBzjzNZeKWa6lsEQRb4vvo4ol2B3jYhAVzhN0YchT+Ej4cBc2Opx6f0x9o3HIYyS7V7szuzAD9avo23orYIyM4I5FY0af7VMq2fgywTu0ibWmURBs71KEOqMfeBwEPLAYyRWyXOBuxnzx2oHTopUBToooFTopUBTpYp0BVRkWfUZUjbFfw5Hp4sff6lCPpH8Kt6pupEFwtjaxyMlxJeRtEyY3IFO52Gc/whh/Sx50GXgsvtG4Rbzqm6t79yVuLCWZl2y/lRVdfd9O+Rg85rQ6DbEahM/tE9xFZR+xxyzvuZ2zukJPz2L/QIr1rS3n2pZRw3MdvBd5gaVIAZlIUvhXJwAQp/hOCKt7K2hs7ZLa2TZFGMAZJPzJPJJPJJ5JNB2op0UBRRRQKinUHV742FrviiM9zIfDt4F7yyEHA+A4JJ8gCfKg86pftblLa0jE99MD4UROAAO7ufJRkZPnwBya+dXGsXkOu2t94j35t5mWHdjM6DKuVH4QTudh6KqDPfOw1WGTSOnb+aOUzanPGBJcDhizEKCB5Ku7gdh8yScvHDHGqrGoCouxOOy+n7D9K87ncqcHjFfcsbTpz1TqC81uRdt29vaBTI8NqxBVB5MRglyeMdhg8E4NXEdnJ07ounxXg3W81zHE1pCoHgFiSNrZySDgHnnLYxXnpWye41eSaALDBbsDM6oMyyEcLyPQgk9+Vx51adSn23qHQNKQ52ztfTfBIhhf1Zh+hrbxPO9fqXn36WO15ZadZ2BkNlbRQGUgv4a43EeZqVTorsUUqdFAqKdFAqKdFAUUUUGa6y6lGiW6wW21r+YEoGGRGvm7D9gPM/AGvmQn1Se++0lv50uyf9sZPxfAgYGOOwwKtevFlPU+oeIx/3ZQfyeGMf2g/71WW90srtFt2MoBX0K+RFehgx1ikT+6rnVOr7jWNEfSbuzVbt8F51Y7VUfxoRj3s4x6c+mDH0TXNQ0R1mW4lmtk5ltmJKsnntB/CwHbHBxg9+K3G2Uj15pXQZfCkU+6GAYeRB4/xFZfRpET0Pt8MiTRJLGdyOoZT6g8ivdZ7oe+e80GKOdsz2p8B8jBIAG0/VSprQ150xqdIVFOioCqGW1+19U1SN5XjWCAWkTocNG0i7nYfHBQZ+Hxq+qr1DSDcXLXVnez2Nw6eHJJAEPiKO2QwIyOcHuMmgzlx/o7tGuBLFqDwIFwTHbxq/yyoAx/RzyefTg+maRl4rbV9T1O5UH7qyMbYPxKptXn8xr11fpiJLZxXFzc3ZnWXebiTcMjYQQowqkc9gO5qNb6prFoiR22pAxoMKk9sjAD+iFrhz8jj1yeGWO4/CTMfds9CsF0vSooXI8TBknc45c8sfl5fICqLpaUar1JqerNkgwxxw5z7sZLEfqFVvmxqsvtZ1TUbVrS6e2jgddspt0ZWkHmOSdoI4OMn4irboYjxtUXjPiRNj0GzA/uNXHyseTLFMfrRFonqGsooortUqdFFAUUUUBRRRQFFFFBjf9IeiPd2y6paoXmtkKzIoyXi75HqVPOPQt8K+cLtkiDwlfHhy8TZyJExkr9fL6V9zvIzLazRg8vGy/qK+ARxGBEkjVsFR4ir3VhwWA+fp867eLaZiayJjXRZw0dvMT/OAn655/arzpjRZep/breaVbNbdo/eT7xmDbjxnAH4Rzz51n/aby4z4MRORgyMpA+eO5q56X0eG71uxS7klkMkhEqZ2q6iN22kDuMgcHNbc2/DcSLK2mjsbvGh6neM0jLE/iTxKT74VTt8JsgM+1l27huU8qQa0tj1PcWMktl1BbutzDbvOGjUZkVBk8Dg8DhhwexCH3awOtdLz6Lcx21/MJY3UPEY02oxG/Iz3yoY/rny4s4b19bRIy3iatHbyW0VwBlpSql1z25K+KjDzLA/LgtSfHzVsdL6ys9R1waXHC4Z95il3Aq6hUZTjyyGb+oa02a+aTdKXMOtWq2wMM00s+yXxSrRxbpcsNpHADR4Gf4gDgZr6RBEIYY4gzMEUKGdsk4HcnzNYI6UUUUGT615vdMH8sx/7P86z571edZyA6paKSMRW0rtnyyyY/wC0/pVI3ODgjIHBFfN/JfqJ/pruXGee1WfSFx4PUEsDEBbq2BX4tGx/wk/aqw148drS5trxMmS2lEoVe7KOHUfNS31xWriZPp5qylZ1L6fRXiKRJoklicPG6hlZTkMDyCK919S2iiiigKKKVA6QFFFA6KVOgVfGNVgXTuob63IG2G6YgH8rYcfs37V9nr5n1r0/PqWv3t7Z3kMEsQgjMM2Qsu5TjBAJ3cEdu3pit2DJFLd+hV7FEmFGACcY4rvpE5s9QiuV4NvMrk/y5w/9ktXBdG6ojhDJpLTxsMo0U0bAgjyO7OO3lXlNJ19cy30QtLQSiG5YspKBiATwT/C2ecD9q6b5aTWY2Pqur6VaaxZNaX0e+MkEEHBVh2IPkRVDoPT+p9NJNBYPb3trId+ydzEwfGN2QrDJAAPb8IPrWrFFcO51oV2madJDLJe38izX8wwzL+CJfJEHkvqe5PJ8gLKlRUDopUUHz7rOf2bqJnvFaO2a3iEUhGEZgX43HAyC2cd+QfKoB1CylYFbmPB4GTjPb1+Yr6PqSF9PulHdoXA/Q1nL7TNOl6PS6bT7VnW0jlLmBd2AFYnOPQGvP5Hx9c1/OZ1KTG2bF1bHtPGSe3vDnt/mKiXl3alV2TgTq33agEEn0H6f++x+hT9L6JJEwTSrNGPIKQqvP6VVdHwpBqlyq20MX+qR4aJFUNiSXnj51qp8XWs7myeELLpD2saUUurR7WNZD4CScNsPOMdwASQAcHAHAq9pYor1IjUaZHRSOSODj40DtyaodFKigdFKigKdFFAqyGuWSTdQXE7yMBEtllMDDq8zKwPHbaCDjvnB4yDsKymtuw1yVI0LvINPAXPfE8rH9lJoNFd3cdnGHmD7Sce6pP8A5/j5ZNU121vfWes2sDAvdRuyEcb/ALsKCD58r3HHFaDOBknAHnVb00Cen9PeQlne3RiWOScjP+NBM0+4F3YW1yvaaJZB9QD/AI13qs6XJ/8AjunAnJWBVz8hj/CrSgKKKKBU6KKDywDKVPY8GqfQ0S76Xhs5MZSA2ko9GQGNh+oNXVVFqBbdR3sKcJcwJc7fVwSjEfQR/wDhoJGhTm60Sxnc++9uhf4NgZ/fNVuj2Yt+pNRYSTkm3i3CRl94l5efdHwB+vNSunmCw3lp5215KmPRWbev9lxXK2j9g6luUdndNQjEkTu2drJkMg+GGDAf83kBQXlFFFAUUUUCp0UUBRRRQFFFFAqyd39/1nEmfwyxHOQPwRSsRz3/ANqOO/c+VaysZEt5c9YmazdFhWeYzAnkqFgjPkR3Q/vQaHqOaS30G+eAEzGFkiAPJdhtUfqRXXRnhm0uzmtxtjaBNo9BgcfTtXDWT4tzplpziW6DuB6RqXH9pUpdPYjtrq0xg2t3LGB6KW3qP6rrQHS7f/SW6HvG0kZ+auyn9xVtVT0/lV1CA/7q+m49Ax8Qf9+frVtQLNOiigWadFFAqqrrCdTWD/8AEtZ48/ENGw/YNVtVTrREd9o8x423mwn4PG4/v20EPVva7PXYrzTolfdb5uoQMtPGrD8P867uPXJHpiTqjC+0621LTcXD27rcQ+Gc+IOQ6j4lCwA9cV21I+DqWm3GcKzvbt6Ydcj+0ij61FnB0S/9oTH2bdyDx18oJWOBIP5WPDehIbzY0Fvb3Edzbxz27CSKRQyMvmD512rLz3cun6vd22lT2hh8Jrq5Wdm22rDG4+7+YNuxxyGPnVzoV+dU0ezv2iMJuIVkMZ/hJHagnZp0UUCzRTpUDooooCiiigRrM9JN4t5eSn+NS4+TXFw392K0sjbUZvQZrOdDpnTTKeSY4Ez64hRj/adqCwOZup/Lba2X7yv/AJRfvSsvueodShzxNHDcgfEho2/aNP1o0kCXU9XuBzm4WEH4JGv/APTPRcYi6ns2/wCPaSx5+KsjD9i1AtP3Ra/q0JPuyCC4A9NylD/+Qq3qnd1t+q0Dsqi7siq543NG+cfpKT+tW9A6KKKAooqBqWpLZnw1gu5ZWHu+DavIo+ZHH0yDQTiazeu6guqWktpoS+23sTrJHJER4UMiMGXe5OO4wVGWxnisnf3erCJ7e8s0urrgM99cTNEWPOfBCBMeePL1rrbXl+0CRzSxFguFB1WSFQB6JFHGMfCirW5vuobqNTqOnRWltb3EM0rEHcFWRCcYJBxg+fI8q0+vNAmiX7XYQwC3k8QP2I2nivntvFe3dwqyQM6+a2WoBc+eHaSRiQfPAH+FXEOm9R3Ad73SLC5lLuUfUb5pQgJOMRKpQEDjg/WgkXGjW9v0zaafbBo7jUnghnm3l3b+J/eJOeA/Hbk+ta63hS3gjhiXbHGoRV9ABgVmLLS9chuLaSe10cQ2pd4bazLwqHYYLH3WzgFhxj8RNaKCW5dgs9sI+CSyyBhn07A0RJopUUDoopUDoopUDopUUHK8LC0mKDcwjbaPU4rM9G6jpVn05ZRPq1g0pj3yETqpyeQCCc5AwOfSp1wW125mtiduk27lLhu3tLjun/TB4b8xBXsDmNqGv6ZMzW+ltZ3V3+Dxnx4EPlln7HH5VOT245ICw6XZZdK9pXB9pnmmyPMNIxHz4xT6jjdbWLUIFLTWEouAoxlkAIkUZ9ULY+OKNPvNM0/T7ezXUrdxbQqmTMu4gDGcA+eK5XmsaZfaZKizGSK4jZMAMmQQQeSOOM0EHUr1uoLZI9Ds3llVkljvbqJoY4SCGBBYbieOyjHqfI2dlrcUlwtlqEL2F834YZiCsn/TccP8hyPMCqa01XWBHj2rSnWMBR91LlsfmIOAe3YGpdxcahfWbw3Ol6ddwuOQZJSjfTwT/fQaMn0p1RaI9zp9gLe6hnkKuxXZvk2ISSq7mAJwOMmre1n9ojL+FLFyRtlXaaDtSwKdFAiARgjiuJtLdjloUJ+K13ooIyWNnGmyO1gVd27asYAz69u/FSKp9eniR4objVJLCJ0ZiY9qtJgjgMcnPPZRk1Di6hnt9OvZruynA09IhNNJhfEYhS+0fAHPxPAoNLSzWfseqrbVL1bLTLeeWbaXkMi7EhUMVO4885XgY5yO3JEO/wBRB1eJ4rhlunna2gT3tqr7yZI7E+Ipb1IQehoNbXiORJN2xg21tpI9R3FZnSdZvNTiisGGy5eJZGnB58HkeIQAAGYqcAcc58iK0sMSQRLHEoVFGABQdKKKKAopU6BUU6KClbpnTXZ/GSSeEyNItvNIXhRiSSRGfd7knkHHlipkWmQwqFjZkQcBEREAHw2qKnUUER7CGQESGVwfJpmI/TNFpptnZyNJbQLG7jDMCSSO/nUuigVGAKdFAsfCinRQKnRRQKinRQLFVvUOl/a+kzWisqyHDRs4JUMDkZHp/wC6s6KDyi7VC88DFRbjTbacQZTb4M3jJs4w2ck/Uk5+dTKKDyFUHIABxjOKdOigVFOigVFOigKKKKAooooCiiigKKKKBU6KKAopGnQFFKnQKnRRQFFFFAUUUUBSzTooCiiig//Z">
            <a:extLst>
              <a:ext uri="{FF2B5EF4-FFF2-40B4-BE49-F238E27FC236}">
                <a16:creationId xmlns:a16="http://schemas.microsoft.com/office/drawing/2014/main" id="{2BC14BD6-ADAA-4056-BFC8-38D2FF702723}"/>
              </a:ext>
            </a:extLst>
          </p:cNvPr>
          <p:cNvSpPr>
            <a:spLocks noChangeAspect="1" noChangeArrowheads="1"/>
          </p:cNvSpPr>
          <p:nvPr/>
        </p:nvSpPr>
        <p:spPr bwMode="auto">
          <a:xfrm>
            <a:off x="215900" y="-1071563"/>
            <a:ext cx="1800225"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B05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FFFF0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da-DK" altLang="da-DK" sz="1800">
              <a:latin typeface="Arial" panose="020B0604020202020204" pitchFamily="34" charset="0"/>
            </a:endParaRPr>
          </a:p>
        </p:txBody>
      </p:sp>
      <p:pic>
        <p:nvPicPr>
          <p:cNvPr id="22535" name="Picture 2" descr="Billedresultat for magt">
            <a:extLst>
              <a:ext uri="{FF2B5EF4-FFF2-40B4-BE49-F238E27FC236}">
                <a16:creationId xmlns:a16="http://schemas.microsoft.com/office/drawing/2014/main" id="{7B4667F8-6AC3-4A7B-8A0F-BC6010DF7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14488"/>
            <a:ext cx="5715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a:extLst>
              <a:ext uri="{FF2B5EF4-FFF2-40B4-BE49-F238E27FC236}">
                <a16:creationId xmlns:a16="http://schemas.microsoft.com/office/drawing/2014/main" id="{B4F703E1-5963-42D4-BD4E-AC8BDFA8DF15}"/>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CF015-AF57-4845-9BD6-63D237EEF115}"/>
              </a:ext>
            </a:extLst>
          </p:cNvPr>
          <p:cNvSpPr>
            <a:spLocks noGrp="1"/>
          </p:cNvSpPr>
          <p:nvPr>
            <p:ph type="title"/>
          </p:nvPr>
        </p:nvSpPr>
        <p:spPr>
          <a:xfrm>
            <a:off x="2240280" y="286602"/>
            <a:ext cx="6289686" cy="658278"/>
          </a:xfrm>
        </p:spPr>
        <p:txBody>
          <a:bodyPr/>
          <a:lstStyle/>
          <a:p>
            <a:r>
              <a:rPr lang="da-DK" dirty="0"/>
              <a:t>Den juridiske ramme</a:t>
            </a:r>
          </a:p>
        </p:txBody>
      </p:sp>
      <p:sp>
        <p:nvSpPr>
          <p:cNvPr id="4" name="Pladsholder til sidefod 3">
            <a:extLst>
              <a:ext uri="{FF2B5EF4-FFF2-40B4-BE49-F238E27FC236}">
                <a16:creationId xmlns:a16="http://schemas.microsoft.com/office/drawing/2014/main" id="{AF0A8669-E5AC-4774-85DE-90CD383375D6}"/>
              </a:ext>
            </a:extLst>
          </p:cNvPr>
          <p:cNvSpPr>
            <a:spLocks noGrp="1"/>
          </p:cNvSpPr>
          <p:nvPr>
            <p:ph type="ftr" sz="quarter" idx="11"/>
          </p:nvPr>
        </p:nvSpPr>
        <p:spPr/>
        <p:txBody>
          <a:bodyPr/>
          <a:lstStyle/>
          <a:p>
            <a:r>
              <a:rPr lang="en-US"/>
              <a:t>www.frivillighed.dk   •   66 14 60 61</a:t>
            </a:r>
            <a:endParaRPr lang="en-US" dirty="0"/>
          </a:p>
        </p:txBody>
      </p:sp>
      <p:graphicFrame>
        <p:nvGraphicFramePr>
          <p:cNvPr id="7" name="Diagram 6">
            <a:extLst>
              <a:ext uri="{FF2B5EF4-FFF2-40B4-BE49-F238E27FC236}">
                <a16:creationId xmlns:a16="http://schemas.microsoft.com/office/drawing/2014/main" id="{89F35276-4A27-47CA-A8A8-22364881FA74}"/>
              </a:ext>
            </a:extLst>
          </p:cNvPr>
          <p:cNvGraphicFramePr/>
          <p:nvPr/>
        </p:nvGraphicFramePr>
        <p:xfrm>
          <a:off x="1565473" y="2128294"/>
          <a:ext cx="5724128" cy="3269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ktangel 5">
            <a:extLst>
              <a:ext uri="{FF2B5EF4-FFF2-40B4-BE49-F238E27FC236}">
                <a16:creationId xmlns:a16="http://schemas.microsoft.com/office/drawing/2014/main" id="{14F6E6A8-F217-4266-A701-FEF88E3145A0}"/>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1949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CF015-AF57-4845-9BD6-63D237EEF115}"/>
              </a:ext>
            </a:extLst>
          </p:cNvPr>
          <p:cNvSpPr>
            <a:spLocks noGrp="1"/>
          </p:cNvSpPr>
          <p:nvPr>
            <p:ph type="title"/>
          </p:nvPr>
        </p:nvSpPr>
        <p:spPr>
          <a:xfrm>
            <a:off x="2240280" y="286602"/>
            <a:ext cx="6289686" cy="658278"/>
          </a:xfrm>
        </p:spPr>
        <p:txBody>
          <a:bodyPr/>
          <a:lstStyle/>
          <a:p>
            <a:r>
              <a:rPr lang="da-DK" dirty="0"/>
              <a:t>Den juridiske ramme - Grundloven</a:t>
            </a:r>
          </a:p>
        </p:txBody>
      </p:sp>
      <p:sp>
        <p:nvSpPr>
          <p:cNvPr id="4" name="Pladsholder til sidefod 3">
            <a:extLst>
              <a:ext uri="{FF2B5EF4-FFF2-40B4-BE49-F238E27FC236}">
                <a16:creationId xmlns:a16="http://schemas.microsoft.com/office/drawing/2014/main" id="{AF0A8669-E5AC-4774-85DE-90CD383375D6}"/>
              </a:ext>
            </a:extLst>
          </p:cNvPr>
          <p:cNvSpPr>
            <a:spLocks noGrp="1"/>
          </p:cNvSpPr>
          <p:nvPr>
            <p:ph type="ftr" sz="quarter" idx="11"/>
          </p:nvPr>
        </p:nvSpPr>
        <p:spPr/>
        <p:txBody>
          <a:bodyPr/>
          <a:lstStyle/>
          <a:p>
            <a:r>
              <a:rPr lang="en-US"/>
              <a:t>www.frivillighed.dk   •   66 14 60 61</a:t>
            </a:r>
            <a:endParaRPr lang="en-US" dirty="0"/>
          </a:p>
        </p:txBody>
      </p:sp>
      <p:graphicFrame>
        <p:nvGraphicFramePr>
          <p:cNvPr id="6" name="Diagram 5">
            <a:extLst>
              <a:ext uri="{FF2B5EF4-FFF2-40B4-BE49-F238E27FC236}">
                <a16:creationId xmlns:a16="http://schemas.microsoft.com/office/drawing/2014/main" id="{BD76E738-7686-4AA2-9851-5FC4EDE114B0}"/>
              </a:ext>
            </a:extLst>
          </p:cNvPr>
          <p:cNvGraphicFramePr/>
          <p:nvPr/>
        </p:nvGraphicFramePr>
        <p:xfrm>
          <a:off x="15239" y="4433965"/>
          <a:ext cx="4450081" cy="242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ktangel 2">
            <a:extLst>
              <a:ext uri="{FF2B5EF4-FFF2-40B4-BE49-F238E27FC236}">
                <a16:creationId xmlns:a16="http://schemas.microsoft.com/office/drawing/2014/main" id="{7CA549E7-EF4B-40D9-BFCB-3777B7E11785}"/>
              </a:ext>
            </a:extLst>
          </p:cNvPr>
          <p:cNvSpPr/>
          <p:nvPr/>
        </p:nvSpPr>
        <p:spPr>
          <a:xfrm>
            <a:off x="1735067" y="1962370"/>
            <a:ext cx="5787162" cy="1938992"/>
          </a:xfrm>
          <a:prstGeom prst="rect">
            <a:avLst/>
          </a:prstGeom>
        </p:spPr>
        <p:txBody>
          <a:bodyPr wrap="none">
            <a:spAutoFit/>
          </a:bodyPr>
          <a:lstStyle/>
          <a:p>
            <a:pPr marL="457200" indent="-457200">
              <a:buFont typeface="Wingdings" panose="05000000000000000000" pitchFamily="2" charset="2"/>
              <a:buChar char="Ø"/>
            </a:pPr>
            <a:r>
              <a:rPr lang="da-DK" sz="2400" dirty="0">
                <a:solidFill>
                  <a:srgbClr val="0A0A0A"/>
                </a:solidFill>
              </a:rPr>
              <a:t>Den personlige frihed er ukrænkelig. § 71</a:t>
            </a:r>
          </a:p>
          <a:p>
            <a:pPr marL="457200" indent="-457200">
              <a:buFont typeface="Wingdings" panose="05000000000000000000" pitchFamily="2" charset="2"/>
              <a:buChar char="Ø"/>
            </a:pPr>
            <a:endParaRPr lang="da-DK" sz="2400" dirty="0">
              <a:solidFill>
                <a:srgbClr val="0A0A0A"/>
              </a:solidFill>
            </a:endParaRPr>
          </a:p>
          <a:p>
            <a:pPr marL="457200" indent="-457200">
              <a:buFont typeface="Wingdings" panose="05000000000000000000" pitchFamily="2" charset="2"/>
              <a:buChar char="Ø"/>
            </a:pPr>
            <a:r>
              <a:rPr lang="da-DK" sz="2400" dirty="0">
                <a:solidFill>
                  <a:schemeClr val="bg1"/>
                </a:solidFill>
              </a:rPr>
              <a:t>Boligen er ukrænkelig. § 72</a:t>
            </a:r>
          </a:p>
          <a:p>
            <a:pPr marL="457200" indent="-457200">
              <a:buFont typeface="Wingdings" panose="05000000000000000000" pitchFamily="2" charset="2"/>
              <a:buChar char="Ø"/>
            </a:pPr>
            <a:endParaRPr lang="da-DK" sz="2400" dirty="0">
              <a:solidFill>
                <a:schemeClr val="bg1"/>
              </a:solidFill>
            </a:endParaRPr>
          </a:p>
          <a:p>
            <a:pPr marL="457200" indent="-457200">
              <a:buFont typeface="Wingdings" panose="05000000000000000000" pitchFamily="2" charset="2"/>
              <a:buChar char="Ø"/>
            </a:pPr>
            <a:r>
              <a:rPr lang="da-DK" sz="2400" dirty="0">
                <a:solidFill>
                  <a:schemeClr val="bg1"/>
                </a:solidFill>
              </a:rPr>
              <a:t>Ejendomsretten er ukrænkelig. § 73</a:t>
            </a:r>
          </a:p>
        </p:txBody>
      </p:sp>
    </p:spTree>
    <p:extLst>
      <p:ext uri="{BB962C8B-B14F-4D97-AF65-F5344CB8AC3E}">
        <p14:creationId xmlns:p14="http://schemas.microsoft.com/office/powerpoint/2010/main" val="42958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77C9B2B-7B48-4F15-919E-34B39161F6AA}"/>
              </a:ext>
            </a:extLst>
          </p:cNvPr>
          <p:cNvSpPr txBox="1"/>
          <p:nvPr/>
        </p:nvSpPr>
        <p:spPr>
          <a:xfrm>
            <a:off x="3057875" y="271463"/>
            <a:ext cx="7632700" cy="523875"/>
          </a:xfrm>
          <a:prstGeom prst="rect">
            <a:avLst/>
          </a:prstGeom>
          <a:noFill/>
        </p:spPr>
        <p:txBody>
          <a:bodyPr>
            <a:spAutoFit/>
          </a:bodyPr>
          <a:lstStyle/>
          <a:p>
            <a:pPr>
              <a:defRPr/>
            </a:pPr>
            <a:r>
              <a:rPr lang="da-DK" sz="2800" b="1" dirty="0"/>
              <a:t>Processuelle regler</a:t>
            </a:r>
          </a:p>
        </p:txBody>
      </p:sp>
      <p:graphicFrame>
        <p:nvGraphicFramePr>
          <p:cNvPr id="4" name="Diagram 3">
            <a:extLst>
              <a:ext uri="{FF2B5EF4-FFF2-40B4-BE49-F238E27FC236}">
                <a16:creationId xmlns:a16="http://schemas.microsoft.com/office/drawing/2014/main" id="{08D9330B-95B2-41A6-B3A0-F91CEB7679CA}"/>
              </a:ext>
            </a:extLst>
          </p:cNvPr>
          <p:cNvGraphicFramePr/>
          <p:nvPr/>
        </p:nvGraphicFramePr>
        <p:xfrm>
          <a:off x="2098754" y="1687288"/>
          <a:ext cx="5544616" cy="5026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Tekstfelt 4">
            <a:extLst>
              <a:ext uri="{FF2B5EF4-FFF2-40B4-BE49-F238E27FC236}">
                <a16:creationId xmlns:a16="http://schemas.microsoft.com/office/drawing/2014/main" id="{41F2006B-C74C-42D6-9D38-5341A959E5B3}"/>
              </a:ext>
            </a:extLst>
          </p:cNvPr>
          <p:cNvSpPr txBox="1">
            <a:spLocks noChangeArrowheads="1"/>
          </p:cNvSpPr>
          <p:nvPr/>
        </p:nvSpPr>
        <p:spPr bwMode="auto">
          <a:xfrm>
            <a:off x="179388" y="1973263"/>
            <a:ext cx="2305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2400"/>
              <a:t>Offentligheds-loven</a:t>
            </a:r>
          </a:p>
        </p:txBody>
      </p:sp>
      <p:sp>
        <p:nvSpPr>
          <p:cNvPr id="26629" name="Tekstfelt 6">
            <a:extLst>
              <a:ext uri="{FF2B5EF4-FFF2-40B4-BE49-F238E27FC236}">
                <a16:creationId xmlns:a16="http://schemas.microsoft.com/office/drawing/2014/main" id="{19F6B830-3E6C-4192-9337-24AB4CC520EF}"/>
              </a:ext>
            </a:extLst>
          </p:cNvPr>
          <p:cNvSpPr txBox="1">
            <a:spLocks noChangeArrowheads="1"/>
          </p:cNvSpPr>
          <p:nvPr/>
        </p:nvSpPr>
        <p:spPr bwMode="auto">
          <a:xfrm>
            <a:off x="323850" y="3449638"/>
            <a:ext cx="2303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2400"/>
              <a:t>Forvaltnings-loven</a:t>
            </a:r>
          </a:p>
        </p:txBody>
      </p:sp>
      <p:sp>
        <p:nvSpPr>
          <p:cNvPr id="26630" name="Tekstfelt 7">
            <a:extLst>
              <a:ext uri="{FF2B5EF4-FFF2-40B4-BE49-F238E27FC236}">
                <a16:creationId xmlns:a16="http://schemas.microsoft.com/office/drawing/2014/main" id="{50FEC158-F580-4CC1-B49B-1E282A563719}"/>
              </a:ext>
            </a:extLst>
          </p:cNvPr>
          <p:cNvSpPr txBox="1">
            <a:spLocks noChangeArrowheads="1"/>
          </p:cNvSpPr>
          <p:nvPr/>
        </p:nvSpPr>
        <p:spPr bwMode="auto">
          <a:xfrm>
            <a:off x="342900" y="5229225"/>
            <a:ext cx="2303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2400"/>
              <a:t>Retssikkerhedsloven</a:t>
            </a:r>
          </a:p>
        </p:txBody>
      </p:sp>
      <p:sp>
        <p:nvSpPr>
          <p:cNvPr id="9" name="Tekstfelt 8">
            <a:extLst>
              <a:ext uri="{FF2B5EF4-FFF2-40B4-BE49-F238E27FC236}">
                <a16:creationId xmlns:a16="http://schemas.microsoft.com/office/drawing/2014/main" id="{7CF3150C-680C-4954-9D8F-382E288641A8}"/>
              </a:ext>
            </a:extLst>
          </p:cNvPr>
          <p:cNvSpPr txBox="1"/>
          <p:nvPr/>
        </p:nvSpPr>
        <p:spPr>
          <a:xfrm>
            <a:off x="398254" y="2284761"/>
            <a:ext cx="2689893" cy="3539430"/>
          </a:xfrm>
          <a:prstGeom prst="rect">
            <a:avLst/>
          </a:prstGeom>
          <a:noFill/>
        </p:spPr>
        <p:txBody>
          <a:bodyPr wrap="square" rtlCol="0">
            <a:spAutoFit/>
          </a:bodyPr>
          <a:lstStyle/>
          <a:p>
            <a:r>
              <a:rPr lang="da-DK" sz="2800" dirty="0">
                <a:solidFill>
                  <a:schemeClr val="bg1"/>
                </a:solidFill>
              </a:rPr>
              <a:t>Offentlig-</a:t>
            </a:r>
          </a:p>
          <a:p>
            <a:r>
              <a:rPr lang="da-DK" sz="2800" dirty="0" err="1">
                <a:solidFill>
                  <a:schemeClr val="bg1"/>
                </a:solidFill>
              </a:rPr>
              <a:t>hedsloven</a:t>
            </a:r>
            <a:r>
              <a:rPr lang="da-DK" sz="2800" dirty="0">
                <a:solidFill>
                  <a:schemeClr val="bg1"/>
                </a:solidFill>
              </a:rPr>
              <a:t> </a:t>
            </a:r>
          </a:p>
          <a:p>
            <a:endParaRPr lang="da-DK" sz="2800" dirty="0">
              <a:solidFill>
                <a:schemeClr val="bg1"/>
              </a:solidFill>
            </a:endParaRPr>
          </a:p>
          <a:p>
            <a:r>
              <a:rPr lang="da-DK" sz="2800" dirty="0" err="1">
                <a:solidFill>
                  <a:schemeClr val="bg1"/>
                </a:solidFill>
              </a:rPr>
              <a:t>Forvaltnings-loven</a:t>
            </a:r>
            <a:r>
              <a:rPr lang="da-DK" sz="2800" dirty="0">
                <a:solidFill>
                  <a:schemeClr val="bg1"/>
                </a:solidFill>
              </a:rPr>
              <a:t> </a:t>
            </a:r>
          </a:p>
          <a:p>
            <a:endParaRPr lang="da-DK" sz="2800" dirty="0">
              <a:solidFill>
                <a:schemeClr val="bg1"/>
              </a:solidFill>
            </a:endParaRPr>
          </a:p>
          <a:p>
            <a:r>
              <a:rPr lang="da-DK" sz="2800" dirty="0">
                <a:solidFill>
                  <a:schemeClr val="bg1"/>
                </a:solidFill>
              </a:rPr>
              <a:t>Retssikkerhedsloven </a:t>
            </a:r>
          </a:p>
        </p:txBody>
      </p:sp>
      <p:graphicFrame>
        <p:nvGraphicFramePr>
          <p:cNvPr id="10" name="Diagram 9">
            <a:extLst>
              <a:ext uri="{FF2B5EF4-FFF2-40B4-BE49-F238E27FC236}">
                <a16:creationId xmlns:a16="http://schemas.microsoft.com/office/drawing/2014/main" id="{3E564ABF-B181-48AD-A1ED-5DCD4ED5724B}"/>
              </a:ext>
            </a:extLst>
          </p:cNvPr>
          <p:cNvGraphicFramePr/>
          <p:nvPr/>
        </p:nvGraphicFramePr>
        <p:xfrm>
          <a:off x="6219824" y="4936885"/>
          <a:ext cx="2924176" cy="1921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Pil: højre 11">
            <a:extLst>
              <a:ext uri="{FF2B5EF4-FFF2-40B4-BE49-F238E27FC236}">
                <a16:creationId xmlns:a16="http://schemas.microsoft.com/office/drawing/2014/main" id="{0A81953F-CBF8-4346-B69A-D88689378DC2}"/>
              </a:ext>
            </a:extLst>
          </p:cNvPr>
          <p:cNvSpPr/>
          <p:nvPr/>
        </p:nvSpPr>
        <p:spPr bwMode="auto">
          <a:xfrm rot="2467504">
            <a:off x="7904481" y="5077593"/>
            <a:ext cx="978408" cy="484632"/>
          </a:xfrm>
          <a:prstGeom prst="rightArrow">
            <a:avLst/>
          </a:pr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8012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CF015-AF57-4845-9BD6-63D237EEF115}"/>
              </a:ext>
            </a:extLst>
          </p:cNvPr>
          <p:cNvSpPr>
            <a:spLocks noGrp="1"/>
          </p:cNvSpPr>
          <p:nvPr>
            <p:ph type="title"/>
          </p:nvPr>
        </p:nvSpPr>
        <p:spPr>
          <a:xfrm>
            <a:off x="1030761" y="232438"/>
            <a:ext cx="6289686" cy="658278"/>
          </a:xfrm>
        </p:spPr>
        <p:txBody>
          <a:bodyPr/>
          <a:lstStyle/>
          <a:p>
            <a:r>
              <a:rPr lang="da-DK" dirty="0"/>
              <a:t>Materielle regler</a:t>
            </a:r>
          </a:p>
        </p:txBody>
      </p:sp>
      <p:sp>
        <p:nvSpPr>
          <p:cNvPr id="4" name="Pladsholder til sidefod 3">
            <a:extLst>
              <a:ext uri="{FF2B5EF4-FFF2-40B4-BE49-F238E27FC236}">
                <a16:creationId xmlns:a16="http://schemas.microsoft.com/office/drawing/2014/main" id="{AF0A8669-E5AC-4774-85DE-90CD383375D6}"/>
              </a:ext>
            </a:extLst>
          </p:cNvPr>
          <p:cNvSpPr>
            <a:spLocks noGrp="1"/>
          </p:cNvSpPr>
          <p:nvPr>
            <p:ph type="ftr" sz="quarter" idx="11"/>
          </p:nvPr>
        </p:nvSpPr>
        <p:spPr/>
        <p:txBody>
          <a:bodyPr/>
          <a:lstStyle/>
          <a:p>
            <a:r>
              <a:rPr lang="en-US"/>
              <a:t>www.frivillighed.dk   •   66 14 60 61</a:t>
            </a:r>
            <a:endParaRPr lang="en-US" dirty="0"/>
          </a:p>
        </p:txBody>
      </p:sp>
      <p:sp>
        <p:nvSpPr>
          <p:cNvPr id="3" name="Tekstfelt 2">
            <a:extLst>
              <a:ext uri="{FF2B5EF4-FFF2-40B4-BE49-F238E27FC236}">
                <a16:creationId xmlns:a16="http://schemas.microsoft.com/office/drawing/2014/main" id="{B607F002-77E6-43BA-ADE2-A8BE6F8EC3B8}"/>
              </a:ext>
            </a:extLst>
          </p:cNvPr>
          <p:cNvSpPr txBox="1"/>
          <p:nvPr/>
        </p:nvSpPr>
        <p:spPr>
          <a:xfrm>
            <a:off x="1030760" y="2495550"/>
            <a:ext cx="6215859" cy="1815882"/>
          </a:xfrm>
          <a:prstGeom prst="rect">
            <a:avLst/>
          </a:prstGeom>
          <a:noFill/>
        </p:spPr>
        <p:txBody>
          <a:bodyPr wrap="square" rtlCol="0">
            <a:spAutoFit/>
          </a:bodyPr>
          <a:lstStyle/>
          <a:p>
            <a:pPr marL="571500" indent="-571500">
              <a:buFont typeface="Wingdings" panose="05000000000000000000" pitchFamily="2" charset="2"/>
              <a:buChar char="Ø"/>
            </a:pPr>
            <a:r>
              <a:rPr lang="da-DK" sz="2800" dirty="0">
                <a:solidFill>
                  <a:schemeClr val="bg1"/>
                </a:solidFill>
              </a:rPr>
              <a:t>Serviceloven</a:t>
            </a:r>
          </a:p>
          <a:p>
            <a:pPr marL="571500" indent="-571500">
              <a:buFont typeface="Wingdings" panose="05000000000000000000" pitchFamily="2" charset="2"/>
              <a:buChar char="Ø"/>
            </a:pPr>
            <a:r>
              <a:rPr lang="da-DK" sz="2800" dirty="0">
                <a:solidFill>
                  <a:schemeClr val="bg1"/>
                </a:solidFill>
              </a:rPr>
              <a:t>Sundhedsloven </a:t>
            </a:r>
          </a:p>
          <a:p>
            <a:pPr marL="571500" indent="-571500">
              <a:buFont typeface="Wingdings" panose="05000000000000000000" pitchFamily="2" charset="2"/>
              <a:buChar char="Ø"/>
            </a:pPr>
            <a:r>
              <a:rPr lang="da-DK" sz="2800" dirty="0">
                <a:solidFill>
                  <a:schemeClr val="bg1"/>
                </a:solidFill>
              </a:rPr>
              <a:t>Dagpengeloven</a:t>
            </a:r>
          </a:p>
          <a:p>
            <a:pPr marL="571500" indent="-571500">
              <a:buFont typeface="Wingdings" panose="05000000000000000000" pitchFamily="2" charset="2"/>
              <a:buChar char="Ø"/>
            </a:pPr>
            <a:r>
              <a:rPr lang="da-DK" sz="2800" dirty="0" err="1">
                <a:solidFill>
                  <a:schemeClr val="bg1"/>
                </a:solidFill>
              </a:rPr>
              <a:t>Osv</a:t>
            </a:r>
            <a:r>
              <a:rPr lang="da-DK" sz="2800" dirty="0">
                <a:solidFill>
                  <a:schemeClr val="bg1"/>
                </a:solidFill>
              </a:rPr>
              <a:t>….</a:t>
            </a:r>
          </a:p>
        </p:txBody>
      </p:sp>
      <p:graphicFrame>
        <p:nvGraphicFramePr>
          <p:cNvPr id="7" name="Diagram 6">
            <a:extLst>
              <a:ext uri="{FF2B5EF4-FFF2-40B4-BE49-F238E27FC236}">
                <a16:creationId xmlns:a16="http://schemas.microsoft.com/office/drawing/2014/main" id="{89F35276-4A27-47CA-A8A8-22364881FA74}"/>
              </a:ext>
            </a:extLst>
          </p:cNvPr>
          <p:cNvGraphicFramePr/>
          <p:nvPr/>
        </p:nvGraphicFramePr>
        <p:xfrm>
          <a:off x="4693920" y="4450080"/>
          <a:ext cx="4450081" cy="242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5">
            <a:extLst>
              <a:ext uri="{FF2B5EF4-FFF2-40B4-BE49-F238E27FC236}">
                <a16:creationId xmlns:a16="http://schemas.microsoft.com/office/drawing/2014/main" id="{AEF8E876-1612-4278-A851-2FF0955D8AF1}"/>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Pil: højre 4">
            <a:extLst>
              <a:ext uri="{FF2B5EF4-FFF2-40B4-BE49-F238E27FC236}">
                <a16:creationId xmlns:a16="http://schemas.microsoft.com/office/drawing/2014/main" id="{A4B4F6F0-641C-440C-9786-83B0320459E5}"/>
              </a:ext>
            </a:extLst>
          </p:cNvPr>
          <p:cNvSpPr/>
          <p:nvPr/>
        </p:nvSpPr>
        <p:spPr bwMode="auto">
          <a:xfrm rot="2467504">
            <a:off x="7359121" y="4858203"/>
            <a:ext cx="978408" cy="484632"/>
          </a:xfrm>
          <a:prstGeom prst="rightArrow">
            <a:avLst/>
          </a:pr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3835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CF015-AF57-4845-9BD6-63D237EEF115}"/>
              </a:ext>
            </a:extLst>
          </p:cNvPr>
          <p:cNvSpPr>
            <a:spLocks noGrp="1"/>
          </p:cNvSpPr>
          <p:nvPr>
            <p:ph type="title"/>
          </p:nvPr>
        </p:nvSpPr>
        <p:spPr>
          <a:xfrm>
            <a:off x="2240280" y="286602"/>
            <a:ext cx="6289686" cy="658278"/>
          </a:xfrm>
        </p:spPr>
        <p:txBody>
          <a:bodyPr/>
          <a:lstStyle/>
          <a:p>
            <a:r>
              <a:rPr lang="da-DK" dirty="0"/>
              <a:t>Uskrevne </a:t>
            </a:r>
            <a:r>
              <a:rPr lang="da-DK" dirty="0" err="1"/>
              <a:t>retsgrundsætninger</a:t>
            </a:r>
            <a:endParaRPr lang="da-DK" dirty="0"/>
          </a:p>
        </p:txBody>
      </p:sp>
      <p:sp>
        <p:nvSpPr>
          <p:cNvPr id="4" name="Pladsholder til sidefod 3">
            <a:extLst>
              <a:ext uri="{FF2B5EF4-FFF2-40B4-BE49-F238E27FC236}">
                <a16:creationId xmlns:a16="http://schemas.microsoft.com/office/drawing/2014/main" id="{AF0A8669-E5AC-4774-85DE-90CD383375D6}"/>
              </a:ext>
            </a:extLst>
          </p:cNvPr>
          <p:cNvSpPr>
            <a:spLocks noGrp="1"/>
          </p:cNvSpPr>
          <p:nvPr>
            <p:ph type="ftr" sz="quarter" idx="11"/>
          </p:nvPr>
        </p:nvSpPr>
        <p:spPr/>
        <p:txBody>
          <a:bodyPr/>
          <a:lstStyle/>
          <a:p>
            <a:r>
              <a:rPr lang="en-US"/>
              <a:t>www.frivillighed.dk   •   66 14 60 61</a:t>
            </a:r>
            <a:endParaRPr lang="en-US" dirty="0"/>
          </a:p>
        </p:txBody>
      </p:sp>
      <p:graphicFrame>
        <p:nvGraphicFramePr>
          <p:cNvPr id="7" name="Diagram 6">
            <a:extLst>
              <a:ext uri="{FF2B5EF4-FFF2-40B4-BE49-F238E27FC236}">
                <a16:creationId xmlns:a16="http://schemas.microsoft.com/office/drawing/2014/main" id="{89F35276-4A27-47CA-A8A8-22364881FA74}"/>
              </a:ext>
            </a:extLst>
          </p:cNvPr>
          <p:cNvGraphicFramePr/>
          <p:nvPr/>
        </p:nvGraphicFramePr>
        <p:xfrm>
          <a:off x="4693920" y="4450080"/>
          <a:ext cx="4450081" cy="242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a:extLst>
              <a:ext uri="{FF2B5EF4-FFF2-40B4-BE49-F238E27FC236}">
                <a16:creationId xmlns:a16="http://schemas.microsoft.com/office/drawing/2014/main" id="{B607F002-77E6-43BA-ADE2-A8BE6F8EC3B8}"/>
              </a:ext>
            </a:extLst>
          </p:cNvPr>
          <p:cNvSpPr txBox="1"/>
          <p:nvPr/>
        </p:nvSpPr>
        <p:spPr>
          <a:xfrm>
            <a:off x="1578934" y="2253185"/>
            <a:ext cx="6951032" cy="3108543"/>
          </a:xfrm>
          <a:prstGeom prst="rect">
            <a:avLst/>
          </a:prstGeom>
          <a:noFill/>
        </p:spPr>
        <p:txBody>
          <a:bodyPr wrap="square" rtlCol="0">
            <a:spAutoFit/>
          </a:bodyPr>
          <a:lstStyle/>
          <a:p>
            <a:pPr marL="571500" indent="-571500">
              <a:buFont typeface="Wingdings" panose="05000000000000000000" pitchFamily="2" charset="2"/>
              <a:buChar char="Ø"/>
            </a:pPr>
            <a:r>
              <a:rPr lang="da-DK" sz="2400" dirty="0">
                <a:solidFill>
                  <a:schemeClr val="bg1"/>
                </a:solidFill>
              </a:rPr>
              <a:t>Legalitetsprincippet</a:t>
            </a:r>
          </a:p>
          <a:p>
            <a:pPr marL="571500" indent="-571500">
              <a:buFont typeface="Wingdings" panose="05000000000000000000" pitchFamily="2" charset="2"/>
              <a:buChar char="Ø"/>
            </a:pPr>
            <a:r>
              <a:rPr lang="da-DK" sz="2400" dirty="0">
                <a:solidFill>
                  <a:schemeClr val="bg1"/>
                </a:solidFill>
              </a:rPr>
              <a:t>Oplysningsprincip </a:t>
            </a:r>
          </a:p>
          <a:p>
            <a:pPr marL="571500" indent="-571500">
              <a:buFont typeface="Wingdings" panose="05000000000000000000" pitchFamily="2" charset="2"/>
              <a:buChar char="Ø"/>
            </a:pPr>
            <a:r>
              <a:rPr lang="da-DK" sz="2400" dirty="0">
                <a:solidFill>
                  <a:schemeClr val="bg1"/>
                </a:solidFill>
              </a:rPr>
              <a:t>Dialogprincip</a:t>
            </a:r>
          </a:p>
          <a:p>
            <a:pPr marL="571500" indent="-571500">
              <a:buFont typeface="Wingdings" panose="05000000000000000000" pitchFamily="2" charset="2"/>
              <a:buChar char="Ø"/>
            </a:pPr>
            <a:r>
              <a:rPr lang="da-DK" sz="2400" dirty="0">
                <a:solidFill>
                  <a:schemeClr val="bg1"/>
                </a:solidFill>
              </a:rPr>
              <a:t>Proportionalitetsprincip</a:t>
            </a:r>
          </a:p>
          <a:p>
            <a:pPr marL="571500" indent="-571500">
              <a:buFont typeface="Wingdings" panose="05000000000000000000" pitchFamily="2" charset="2"/>
              <a:buChar char="Ø"/>
            </a:pPr>
            <a:endParaRPr lang="da-DK" sz="2800" dirty="0">
              <a:solidFill>
                <a:schemeClr val="bg1"/>
              </a:solidFill>
            </a:endParaRPr>
          </a:p>
          <a:p>
            <a:endParaRPr lang="da-DK" sz="3600" dirty="0">
              <a:solidFill>
                <a:schemeClr val="bg1"/>
              </a:solidFill>
            </a:endParaRPr>
          </a:p>
          <a:p>
            <a:endParaRPr lang="da-DK" sz="3600" dirty="0">
              <a:solidFill>
                <a:schemeClr val="bg1"/>
              </a:solidFill>
            </a:endParaRPr>
          </a:p>
        </p:txBody>
      </p:sp>
      <p:sp>
        <p:nvSpPr>
          <p:cNvPr id="6" name="Rektangel 5">
            <a:extLst>
              <a:ext uri="{FF2B5EF4-FFF2-40B4-BE49-F238E27FC236}">
                <a16:creationId xmlns:a16="http://schemas.microsoft.com/office/drawing/2014/main" id="{C3C572DE-61A2-4382-AADB-AD108F0BC9A1}"/>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Pil: nedad 4">
            <a:extLst>
              <a:ext uri="{FF2B5EF4-FFF2-40B4-BE49-F238E27FC236}">
                <a16:creationId xmlns:a16="http://schemas.microsoft.com/office/drawing/2014/main" id="{B95A6AC0-FD48-45D2-82EC-74A7057908E1}"/>
              </a:ext>
            </a:extLst>
          </p:cNvPr>
          <p:cNvSpPr/>
          <p:nvPr/>
        </p:nvSpPr>
        <p:spPr bwMode="auto">
          <a:xfrm rot="17799792">
            <a:off x="4097654" y="4912085"/>
            <a:ext cx="531495" cy="1047750"/>
          </a:xfrm>
          <a:prstGeom prst="downArrow">
            <a:avLst/>
          </a:pr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2364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ktangel 3">
            <a:extLst>
              <a:ext uri="{FF2B5EF4-FFF2-40B4-BE49-F238E27FC236}">
                <a16:creationId xmlns:a16="http://schemas.microsoft.com/office/drawing/2014/main" id="{9DF3F00B-0B13-4D0E-825F-E9C96C1403BD}"/>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1: Legalitet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sp>
        <p:nvSpPr>
          <p:cNvPr id="32773" name="Tekstfelt 1">
            <a:extLst>
              <a:ext uri="{FF2B5EF4-FFF2-40B4-BE49-F238E27FC236}">
                <a16:creationId xmlns:a16="http://schemas.microsoft.com/office/drawing/2014/main" id="{8F53F04B-811E-4BE4-A456-32BA4C425F7F}"/>
              </a:ext>
            </a:extLst>
          </p:cNvPr>
          <p:cNvSpPr txBox="1">
            <a:spLocks noChangeArrowheads="1"/>
          </p:cNvSpPr>
          <p:nvPr/>
        </p:nvSpPr>
        <p:spPr bwMode="auto">
          <a:xfrm>
            <a:off x="1049337" y="1725612"/>
            <a:ext cx="68649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B05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FFFF0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marL="457200" indent="-457200">
              <a:spcBef>
                <a:spcPct val="0"/>
              </a:spcBef>
              <a:buClrTx/>
            </a:pPr>
            <a:endParaRPr lang="da-DK" altLang="da-DK" sz="2800" dirty="0">
              <a:solidFill>
                <a:schemeClr val="bg1"/>
              </a:solidFill>
              <a:latin typeface="Arial" panose="020B0604020202020204" pitchFamily="34" charset="0"/>
            </a:endParaRPr>
          </a:p>
          <a:p>
            <a:pPr marL="457200" indent="-457200">
              <a:spcBef>
                <a:spcPct val="0"/>
              </a:spcBef>
              <a:buClrTx/>
            </a:pPr>
            <a:r>
              <a:rPr lang="da-DK" altLang="da-DK" sz="2000" dirty="0">
                <a:solidFill>
                  <a:schemeClr val="bg1"/>
                </a:solidFill>
                <a:latin typeface="Arial" panose="020B0604020202020204" pitchFamily="34" charset="0"/>
              </a:rPr>
              <a:t>Hovedregel: Der skal være lovhjemmel til alt hvad forvaltningen gør (grundloven §3)</a:t>
            </a:r>
          </a:p>
          <a:p>
            <a:pPr marL="457200" indent="-457200">
              <a:spcBef>
                <a:spcPct val="0"/>
              </a:spcBef>
              <a:buClrTx/>
            </a:pPr>
            <a:r>
              <a:rPr lang="da-DK" altLang="da-DK" sz="2000" dirty="0">
                <a:solidFill>
                  <a:schemeClr val="bg1"/>
                </a:solidFill>
                <a:latin typeface="Arial" panose="020B0604020202020204" pitchFamily="34" charset="0"/>
              </a:rPr>
              <a:t>Undtagelse: anstaltsforhold</a:t>
            </a:r>
          </a:p>
        </p:txBody>
      </p:sp>
      <p:pic>
        <p:nvPicPr>
          <p:cNvPr id="32774" name="Billede 2">
            <a:extLst>
              <a:ext uri="{FF2B5EF4-FFF2-40B4-BE49-F238E27FC236}">
                <a16:creationId xmlns:a16="http://schemas.microsoft.com/office/drawing/2014/main" id="{DB44A956-7AF2-4237-8CBB-D671CFD0D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525" y="3685839"/>
            <a:ext cx="5471795" cy="206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63AACAA4-5191-4B6A-A328-57298D8A2A4F}"/>
              </a:ext>
            </a:extLst>
          </p:cNvPr>
          <p:cNvSpPr>
            <a:spLocks noGrp="1"/>
          </p:cNvSpPr>
          <p:nvPr>
            <p:ph type="title"/>
          </p:nvPr>
        </p:nvSpPr>
        <p:spPr>
          <a:xfrm>
            <a:off x="1478280" y="286602"/>
            <a:ext cx="7051686" cy="658278"/>
          </a:xfrm>
        </p:spPr>
        <p:txBody>
          <a:bodyPr/>
          <a:lstStyle/>
          <a:p>
            <a:r>
              <a:rPr lang="da-DK" dirty="0" err="1"/>
              <a:t>Retsgrundsætninger</a:t>
            </a:r>
            <a:r>
              <a:rPr lang="da-DK" dirty="0"/>
              <a:t> - Legalitet</a:t>
            </a:r>
          </a:p>
        </p:txBody>
      </p:sp>
      <p:sp>
        <p:nvSpPr>
          <p:cNvPr id="8" name="Rektangel 7">
            <a:extLst>
              <a:ext uri="{FF2B5EF4-FFF2-40B4-BE49-F238E27FC236}">
                <a16:creationId xmlns:a16="http://schemas.microsoft.com/office/drawing/2014/main" id="{8F6B1F81-2F53-424C-8F44-26324361ECE0}"/>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ktangel 3">
            <a:extLst>
              <a:ext uri="{FF2B5EF4-FFF2-40B4-BE49-F238E27FC236}">
                <a16:creationId xmlns:a16="http://schemas.microsoft.com/office/drawing/2014/main" id="{C5B5442D-9071-4FDF-B5D0-F6CF820445A9}"/>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1: Legalitet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sp>
        <p:nvSpPr>
          <p:cNvPr id="3" name="Rektangel 2">
            <a:extLst>
              <a:ext uri="{FF2B5EF4-FFF2-40B4-BE49-F238E27FC236}">
                <a16:creationId xmlns:a16="http://schemas.microsoft.com/office/drawing/2014/main" id="{502519C0-A886-4DA8-9651-46528AE33DB9}"/>
              </a:ext>
            </a:extLst>
          </p:cNvPr>
          <p:cNvSpPr/>
          <p:nvPr/>
        </p:nvSpPr>
        <p:spPr>
          <a:xfrm>
            <a:off x="900112" y="2270125"/>
            <a:ext cx="7512367" cy="2523768"/>
          </a:xfrm>
          <a:prstGeom prst="rect">
            <a:avLst/>
          </a:prstGeom>
        </p:spPr>
        <p:txBody>
          <a:bodyPr wrap="square">
            <a:spAutoFit/>
          </a:bodyPr>
          <a:lstStyle/>
          <a:p>
            <a:pPr>
              <a:spcAft>
                <a:spcPts val="0"/>
              </a:spcAft>
              <a:defRPr/>
            </a:pPr>
            <a:r>
              <a:rPr lang="da-DK" dirty="0">
                <a:latin typeface="Calibri" panose="020F0502020204030204" pitchFamily="34" charset="0"/>
                <a:ea typeface="Calibri" panose="020F0502020204030204" pitchFamily="34" charset="0"/>
                <a:cs typeface="Times New Roman" panose="02020603050405020304" pitchFamily="18" charset="0"/>
              </a:rPr>
              <a:t> </a:t>
            </a:r>
          </a:p>
          <a:p>
            <a:pPr marL="342900" indent="-342900">
              <a:spcAft>
                <a:spcPts val="0"/>
              </a:spcAft>
              <a:buClr>
                <a:srgbClr val="70AD47"/>
              </a:buClr>
              <a:buFont typeface="Wingdings" panose="05000000000000000000" pitchFamily="2" charset="2"/>
              <a:buChar char=""/>
              <a:defRPr/>
            </a:pPr>
            <a:r>
              <a:rPr lang="da-DK"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Afgørelser skal være </a:t>
            </a:r>
            <a:r>
              <a:rPr lang="da-DK"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lovlige </a:t>
            </a:r>
            <a:r>
              <a:rPr lang="da-DK"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(lovhjemmel)</a:t>
            </a:r>
          </a:p>
          <a:p>
            <a:pPr marL="342900" indent="-342900">
              <a:spcAft>
                <a:spcPts val="0"/>
              </a:spcAft>
              <a:buClr>
                <a:srgbClr val="70AD47"/>
              </a:buClr>
              <a:buFont typeface="Wingdings" panose="05000000000000000000" pitchFamily="2" charset="2"/>
              <a:buChar char=""/>
              <a:defRPr/>
            </a:pPr>
            <a:r>
              <a:rPr lang="da-DK"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Begrundelser skal være </a:t>
            </a:r>
            <a:r>
              <a:rPr lang="da-DK"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sagligt begrundede (tage udgangspunkt i borgerens behov)</a:t>
            </a:r>
            <a:endParaRPr lang="da-DK"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defRPr/>
            </a:pPr>
            <a:r>
              <a:rPr lang="da-DK"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spcAft>
                <a:spcPts val="0"/>
              </a:spcAft>
              <a:defRPr/>
            </a:pPr>
            <a:endParaRPr lang="da-DK"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defRPr/>
            </a:pPr>
            <a:r>
              <a:rPr lang="da-DK" sz="2000" dirty="0">
                <a:latin typeface="Calibri" panose="020F0502020204030204" pitchFamily="34" charset="0"/>
                <a:ea typeface="Calibri" panose="020F0502020204030204" pitchFamily="34" charset="0"/>
                <a:cs typeface="Times New Roman" panose="02020603050405020304" pitchFamily="18" charset="0"/>
              </a:rPr>
              <a:t>(</a:t>
            </a:r>
            <a:r>
              <a:rPr lang="da-DK" sz="2000" b="1" dirty="0">
                <a:latin typeface="Calibri" panose="020F0502020204030204" pitchFamily="34" charset="0"/>
                <a:ea typeface="Calibri" panose="020F0502020204030204" pitchFamily="34" charset="0"/>
                <a:cs typeface="Times New Roman" panose="02020603050405020304" pitchFamily="18" charset="0"/>
              </a:rPr>
              <a:t>betingelser eller hensyn</a:t>
            </a:r>
            <a:r>
              <a:rPr lang="da-DK" sz="2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4822" name="Billede 1">
            <a:extLst>
              <a:ext uri="{FF2B5EF4-FFF2-40B4-BE49-F238E27FC236}">
                <a16:creationId xmlns:a16="http://schemas.microsoft.com/office/drawing/2014/main" id="{7BCA2339-1C2C-485C-81B1-F14D98043B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49837"/>
            <a:ext cx="2692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D9028AA6-5096-4D1B-9746-35E5AFDA13EB}"/>
              </a:ext>
            </a:extLst>
          </p:cNvPr>
          <p:cNvSpPr>
            <a:spLocks noGrp="1"/>
          </p:cNvSpPr>
          <p:nvPr>
            <p:ph type="title"/>
          </p:nvPr>
        </p:nvSpPr>
        <p:spPr>
          <a:xfrm>
            <a:off x="1478280" y="286602"/>
            <a:ext cx="7051686" cy="658278"/>
          </a:xfrm>
        </p:spPr>
        <p:txBody>
          <a:bodyPr/>
          <a:lstStyle/>
          <a:p>
            <a:r>
              <a:rPr lang="da-DK" dirty="0" err="1"/>
              <a:t>Retsgrundsætninger</a:t>
            </a:r>
            <a:r>
              <a:rPr lang="da-DK" dirty="0"/>
              <a:t> - Legalitet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ktangel 3">
            <a:extLst>
              <a:ext uri="{FF2B5EF4-FFF2-40B4-BE49-F238E27FC236}">
                <a16:creationId xmlns:a16="http://schemas.microsoft.com/office/drawing/2014/main" id="{C5B5442D-9071-4FDF-B5D0-F6CF820445A9}"/>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1: Legalitet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D9028AA6-5096-4D1B-9746-35E5AFDA13EB}"/>
              </a:ext>
            </a:extLst>
          </p:cNvPr>
          <p:cNvSpPr>
            <a:spLocks noGrp="1"/>
          </p:cNvSpPr>
          <p:nvPr>
            <p:ph type="title"/>
          </p:nvPr>
        </p:nvSpPr>
        <p:spPr>
          <a:xfrm>
            <a:off x="1478280" y="286602"/>
            <a:ext cx="7051686" cy="658278"/>
          </a:xfrm>
        </p:spPr>
        <p:txBody>
          <a:bodyPr/>
          <a:lstStyle/>
          <a:p>
            <a:r>
              <a:rPr lang="da-DK" dirty="0" err="1"/>
              <a:t>Retsgrundsætninger</a:t>
            </a:r>
            <a:r>
              <a:rPr lang="da-DK" dirty="0"/>
              <a:t> - Dialog</a:t>
            </a:r>
          </a:p>
        </p:txBody>
      </p:sp>
      <p:sp>
        <p:nvSpPr>
          <p:cNvPr id="8" name="Pladsholder til indhold 2">
            <a:extLst>
              <a:ext uri="{FF2B5EF4-FFF2-40B4-BE49-F238E27FC236}">
                <a16:creationId xmlns:a16="http://schemas.microsoft.com/office/drawing/2014/main" id="{DF421BF6-2D20-4830-9C6A-71A303F4F6AB}"/>
              </a:ext>
            </a:extLst>
          </p:cNvPr>
          <p:cNvSpPr txBox="1">
            <a:spLocks/>
          </p:cNvSpPr>
          <p:nvPr/>
        </p:nvSpPr>
        <p:spPr>
          <a:xfrm>
            <a:off x="1209675" y="2003124"/>
            <a:ext cx="6478308" cy="1766537"/>
          </a:xfrm>
          <a:prstGeom prst="rect">
            <a:avLst/>
          </a:prstGeom>
        </p:spPr>
        <p:txBody>
          <a:bodyPr>
            <a:normAutofit/>
          </a:bodyPr>
          <a:lstStyle>
            <a:lvl1pPr marL="257175" indent="-257175" algn="l" defTabSz="342900" rtl="0" eaLnBrk="1" latinLnBrk="0" hangingPunct="1">
              <a:spcBef>
                <a:spcPct val="20000"/>
              </a:spcBef>
              <a:spcAft>
                <a:spcPts val="450"/>
              </a:spcAft>
              <a:buClr>
                <a:schemeClr val="accent1"/>
              </a:buClr>
              <a:buFont typeface="Arial" panose="020B0604020202020204" pitchFamily="34" charset="0"/>
              <a:buChar char="•"/>
              <a:defRPr sz="2600" kern="1200">
                <a:solidFill>
                  <a:schemeClr val="bg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accent1"/>
              </a:buClr>
              <a:buFont typeface="Arial" panose="020B0604020202020204" pitchFamily="34" charset="0"/>
              <a:buChar char="•"/>
              <a:defRPr sz="2400" kern="1200">
                <a:solidFill>
                  <a:schemeClr val="bg1"/>
                </a:solidFill>
                <a:latin typeface="Calibri" panose="020F0502020204030204" pitchFamily="34" charset="0"/>
                <a:ea typeface="+mn-ea"/>
                <a:cs typeface="+mn-cs"/>
              </a:defRPr>
            </a:lvl2pPr>
            <a:lvl3pPr marL="857250" indent="-171450" algn="l" defTabSz="342900" rtl="0" eaLnBrk="1" latinLnBrk="0" hangingPunct="1">
              <a:spcBef>
                <a:spcPct val="20000"/>
              </a:spcBef>
              <a:spcAft>
                <a:spcPts val="450"/>
              </a:spcAft>
              <a:buClr>
                <a:schemeClr val="accent1"/>
              </a:buClr>
              <a:buFont typeface="Arial" panose="020B0604020202020204" pitchFamily="34" charset="0"/>
              <a:buChar char="•"/>
              <a:defRPr sz="1800" kern="1200">
                <a:solidFill>
                  <a:schemeClr val="bg1"/>
                </a:solidFill>
                <a:latin typeface="Calibri" panose="020F0502020204030204" pitchFamily="34" charset="0"/>
                <a:ea typeface="+mn-ea"/>
                <a:cs typeface="+mn-cs"/>
              </a:defRPr>
            </a:lvl3pPr>
            <a:lvl4pPr marL="12001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4pPr>
            <a:lvl5pPr marL="15430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marL="0" indent="0">
              <a:buFont typeface="Arial" panose="020B0604020202020204" pitchFamily="34" charset="0"/>
              <a:buNone/>
            </a:pPr>
            <a:r>
              <a:rPr lang="da-DK" sz="2800" b="1" dirty="0"/>
              <a:t>Hvad: </a:t>
            </a:r>
            <a:r>
              <a:rPr lang="da-DK" dirty="0"/>
              <a:t>Sikre borgernes rettigheder og indflydelse, når de sociale myndigheder behandler sager,</a:t>
            </a:r>
          </a:p>
          <a:p>
            <a:endParaRPr lang="da-DK" dirty="0"/>
          </a:p>
          <a:p>
            <a:endParaRPr lang="da-DK" dirty="0">
              <a:solidFill>
                <a:schemeClr val="tx1"/>
              </a:solidFill>
            </a:endParaRPr>
          </a:p>
        </p:txBody>
      </p:sp>
      <p:pic>
        <p:nvPicPr>
          <p:cNvPr id="9" name="Picture 4" descr="Relateret billede">
            <a:extLst>
              <a:ext uri="{FF2B5EF4-FFF2-40B4-BE49-F238E27FC236}">
                <a16:creationId xmlns:a16="http://schemas.microsoft.com/office/drawing/2014/main" id="{348AB87E-001C-44A2-9F46-FD56F6010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00" b="5138"/>
          <a:stretch/>
        </p:blipFill>
        <p:spPr bwMode="auto">
          <a:xfrm>
            <a:off x="39051" y="3769661"/>
            <a:ext cx="3670181" cy="30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21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Program for i dag</a:t>
            </a:r>
          </a:p>
        </p:txBody>
      </p:sp>
      <p:pic>
        <p:nvPicPr>
          <p:cNvPr id="5" name="Pladsholder til indhold 4">
            <a:extLst>
              <a:ext uri="{FF2B5EF4-FFF2-40B4-BE49-F238E27FC236}">
                <a16:creationId xmlns:a16="http://schemas.microsoft.com/office/drawing/2014/main" id="{1A94337D-FBBE-42CB-BB7F-1A9D81D0CA3A}"/>
              </a:ext>
            </a:extLst>
          </p:cNvPr>
          <p:cNvPicPr>
            <a:picLocks noGrp="1" noChangeAspect="1"/>
          </p:cNvPicPr>
          <p:nvPr>
            <p:ph idx="1"/>
          </p:nvPr>
        </p:nvPicPr>
        <p:blipFill>
          <a:blip r:embed="rId2"/>
          <a:stretch>
            <a:fillRect/>
          </a:stretch>
        </p:blipFill>
        <p:spPr>
          <a:xfrm>
            <a:off x="2706025" y="2190223"/>
            <a:ext cx="3718882" cy="2950720"/>
          </a:xfrm>
          <a:prstGeom prst="rect">
            <a:avLst/>
          </a:prstGeom>
        </p:spPr>
      </p:pic>
      <p:sp>
        <p:nvSpPr>
          <p:cNvPr id="4" name="Pladsholder til sidefod 3"/>
          <p:cNvSpPr>
            <a:spLocks noGrp="1"/>
          </p:cNvSpPr>
          <p:nvPr>
            <p:ph type="ftr" sz="quarter" idx="11"/>
          </p:nvPr>
        </p:nvSpPr>
        <p:spPr/>
        <p:txBody>
          <a:bodyPr/>
          <a:lstStyle/>
          <a:p>
            <a:r>
              <a:rPr lang="en-US" dirty="0"/>
              <a:t>www.frivillighed.dk   •   E info@frivillighed.dk  •  T 66 14 60 61</a:t>
            </a:r>
          </a:p>
        </p:txBody>
      </p:sp>
    </p:spTree>
    <p:extLst>
      <p:ext uri="{BB962C8B-B14F-4D97-AF65-F5344CB8AC3E}">
        <p14:creationId xmlns:p14="http://schemas.microsoft.com/office/powerpoint/2010/main" val="239943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F371D-CF54-4FCD-81D1-2D2DA67717D0}"/>
              </a:ext>
            </a:extLst>
          </p:cNvPr>
          <p:cNvSpPr>
            <a:spLocks noGrp="1"/>
          </p:cNvSpPr>
          <p:nvPr>
            <p:ph type="title"/>
          </p:nvPr>
        </p:nvSpPr>
        <p:spPr/>
        <p:txBody>
          <a:bodyPr/>
          <a:lstStyle/>
          <a:p>
            <a:r>
              <a:rPr lang="da-DK" dirty="0" err="1"/>
              <a:t>Retsgrundsætninger</a:t>
            </a:r>
            <a:r>
              <a:rPr lang="da-DK" dirty="0"/>
              <a:t> – Dialog </a:t>
            </a:r>
          </a:p>
        </p:txBody>
      </p:sp>
      <p:sp>
        <p:nvSpPr>
          <p:cNvPr id="4" name="Pladsholder til sidefod 3">
            <a:extLst>
              <a:ext uri="{FF2B5EF4-FFF2-40B4-BE49-F238E27FC236}">
                <a16:creationId xmlns:a16="http://schemas.microsoft.com/office/drawing/2014/main" id="{EAE1C305-2771-4CD9-8831-9F6E9B20F4B5}"/>
              </a:ext>
            </a:extLst>
          </p:cNvPr>
          <p:cNvSpPr>
            <a:spLocks noGrp="1"/>
          </p:cNvSpPr>
          <p:nvPr>
            <p:ph type="ftr" sz="quarter" idx="11"/>
          </p:nvPr>
        </p:nvSpPr>
        <p:spPr/>
        <p:txBody>
          <a:bodyPr/>
          <a:lstStyle/>
          <a:p>
            <a:r>
              <a:rPr lang="en-US"/>
              <a:t>www.frivillighed.dk   •   66 14 60 61</a:t>
            </a:r>
            <a:endParaRPr lang="en-US" dirty="0"/>
          </a:p>
        </p:txBody>
      </p:sp>
      <p:pic>
        <p:nvPicPr>
          <p:cNvPr id="7" name="Billede 6">
            <a:extLst>
              <a:ext uri="{FF2B5EF4-FFF2-40B4-BE49-F238E27FC236}">
                <a16:creationId xmlns:a16="http://schemas.microsoft.com/office/drawing/2014/main" id="{C8141346-9A01-4A83-ABB6-DDB3CFECF211}"/>
              </a:ext>
            </a:extLst>
          </p:cNvPr>
          <p:cNvPicPr>
            <a:picLocks noChangeAspect="1"/>
          </p:cNvPicPr>
          <p:nvPr/>
        </p:nvPicPr>
        <p:blipFill>
          <a:blip r:embed="rId2"/>
          <a:stretch>
            <a:fillRect/>
          </a:stretch>
        </p:blipFill>
        <p:spPr>
          <a:xfrm>
            <a:off x="7936706" y="4729162"/>
            <a:ext cx="1207294" cy="2128838"/>
          </a:xfrm>
          <a:prstGeom prst="rect">
            <a:avLst/>
          </a:prstGeom>
        </p:spPr>
      </p:pic>
      <p:sp>
        <p:nvSpPr>
          <p:cNvPr id="8" name="Rektangel 7">
            <a:extLst>
              <a:ext uri="{FF2B5EF4-FFF2-40B4-BE49-F238E27FC236}">
                <a16:creationId xmlns:a16="http://schemas.microsoft.com/office/drawing/2014/main" id="{325E5980-0D6A-447F-8C93-2B7885CA13F5}"/>
              </a:ext>
            </a:extLst>
          </p:cNvPr>
          <p:cNvSpPr/>
          <p:nvPr/>
        </p:nvSpPr>
        <p:spPr bwMode="auto">
          <a:xfrm>
            <a:off x="390525" y="6273376"/>
            <a:ext cx="7515225"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Pladsholder til indhold 2">
            <a:extLst>
              <a:ext uri="{FF2B5EF4-FFF2-40B4-BE49-F238E27FC236}">
                <a16:creationId xmlns:a16="http://schemas.microsoft.com/office/drawing/2014/main" id="{AACCA8A1-EB1E-428F-91B1-AE69EFAC0CD2}"/>
              </a:ext>
            </a:extLst>
          </p:cNvPr>
          <p:cNvSpPr txBox="1">
            <a:spLocks/>
          </p:cNvSpPr>
          <p:nvPr/>
        </p:nvSpPr>
        <p:spPr>
          <a:xfrm>
            <a:off x="672474" y="1664073"/>
            <a:ext cx="7385933" cy="3529853"/>
          </a:xfrm>
          <a:prstGeom prst="rect">
            <a:avLst/>
          </a:prstGeom>
        </p:spPr>
        <p:txBody>
          <a:bodyPr/>
          <a:lstStyle>
            <a:lvl1pPr marL="257175" indent="-257175" algn="l" defTabSz="342900" rtl="0" eaLnBrk="1" latinLnBrk="0" hangingPunct="1">
              <a:spcBef>
                <a:spcPct val="20000"/>
              </a:spcBef>
              <a:spcAft>
                <a:spcPts val="450"/>
              </a:spcAft>
              <a:buClr>
                <a:schemeClr val="accent1"/>
              </a:buClr>
              <a:buFont typeface="Arial" panose="020B0604020202020204" pitchFamily="34" charset="0"/>
              <a:buChar char="•"/>
              <a:defRPr sz="2600" kern="1200">
                <a:solidFill>
                  <a:schemeClr val="bg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accent1"/>
              </a:buClr>
              <a:buFont typeface="Arial" panose="020B0604020202020204" pitchFamily="34" charset="0"/>
              <a:buChar char="•"/>
              <a:defRPr sz="2400" kern="1200">
                <a:solidFill>
                  <a:schemeClr val="bg1"/>
                </a:solidFill>
                <a:latin typeface="Calibri" panose="020F0502020204030204" pitchFamily="34" charset="0"/>
                <a:ea typeface="+mn-ea"/>
                <a:cs typeface="+mn-cs"/>
              </a:defRPr>
            </a:lvl2pPr>
            <a:lvl3pPr marL="857250" indent="-171450" algn="l" defTabSz="342900" rtl="0" eaLnBrk="1" latinLnBrk="0" hangingPunct="1">
              <a:spcBef>
                <a:spcPct val="20000"/>
              </a:spcBef>
              <a:spcAft>
                <a:spcPts val="450"/>
              </a:spcAft>
              <a:buClr>
                <a:schemeClr val="accent1"/>
              </a:buClr>
              <a:buFont typeface="Arial" panose="020B0604020202020204" pitchFamily="34" charset="0"/>
              <a:buChar char="•"/>
              <a:defRPr sz="1800" kern="1200">
                <a:solidFill>
                  <a:schemeClr val="bg1"/>
                </a:solidFill>
                <a:latin typeface="Calibri" panose="020F0502020204030204" pitchFamily="34" charset="0"/>
                <a:ea typeface="+mn-ea"/>
                <a:cs typeface="+mn-cs"/>
              </a:defRPr>
            </a:lvl3pPr>
            <a:lvl4pPr marL="12001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4pPr>
            <a:lvl5pPr marL="15430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marL="0" indent="0">
              <a:buNone/>
            </a:pPr>
            <a:r>
              <a:rPr lang="da-DK" sz="2400" b="1" dirty="0"/>
              <a:t>Lov om retssikkerhed og administration på det sociale område</a:t>
            </a:r>
          </a:p>
          <a:p>
            <a:pPr marL="0" indent="0">
              <a:buNone/>
            </a:pPr>
            <a:endParaRPr lang="da-DK" sz="2400" dirty="0"/>
          </a:p>
          <a:p>
            <a:r>
              <a:rPr lang="da-DK" sz="2400" dirty="0"/>
              <a:t>§ 4. Borgeren skal have mulighed for at medvirke ved behandlingen af sin sag. Kommunalbestyrelsen tilrettelægger behandlingen af sagerne på en sådan måde, at borgeren kan udnytte denne mulighed</a:t>
            </a:r>
          </a:p>
          <a:p>
            <a:endParaRPr lang="da-DK" dirty="0"/>
          </a:p>
        </p:txBody>
      </p:sp>
    </p:spTree>
    <p:extLst>
      <p:ext uri="{BB962C8B-B14F-4D97-AF65-F5344CB8AC3E}">
        <p14:creationId xmlns:p14="http://schemas.microsoft.com/office/powerpoint/2010/main" val="134441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F371D-CF54-4FCD-81D1-2D2DA67717D0}"/>
              </a:ext>
            </a:extLst>
          </p:cNvPr>
          <p:cNvSpPr>
            <a:spLocks noGrp="1"/>
          </p:cNvSpPr>
          <p:nvPr>
            <p:ph type="title"/>
          </p:nvPr>
        </p:nvSpPr>
        <p:spPr/>
        <p:txBody>
          <a:bodyPr/>
          <a:lstStyle/>
          <a:p>
            <a:r>
              <a:rPr lang="da-DK" dirty="0" err="1"/>
              <a:t>Retsgrundsætninger</a:t>
            </a:r>
            <a:r>
              <a:rPr lang="da-DK" dirty="0"/>
              <a:t> – Dialog (bisidder)</a:t>
            </a:r>
          </a:p>
        </p:txBody>
      </p:sp>
      <p:sp>
        <p:nvSpPr>
          <p:cNvPr id="4" name="Pladsholder til sidefod 3">
            <a:extLst>
              <a:ext uri="{FF2B5EF4-FFF2-40B4-BE49-F238E27FC236}">
                <a16:creationId xmlns:a16="http://schemas.microsoft.com/office/drawing/2014/main" id="{EAE1C305-2771-4CD9-8831-9F6E9B20F4B5}"/>
              </a:ext>
            </a:extLst>
          </p:cNvPr>
          <p:cNvSpPr>
            <a:spLocks noGrp="1"/>
          </p:cNvSpPr>
          <p:nvPr>
            <p:ph type="ftr" sz="quarter" idx="11"/>
          </p:nvPr>
        </p:nvSpPr>
        <p:spPr/>
        <p:txBody>
          <a:bodyPr/>
          <a:lstStyle/>
          <a:p>
            <a:r>
              <a:rPr lang="en-US"/>
              <a:t>www.frivillighed.dk   •   66 14 60 61</a:t>
            </a:r>
            <a:endParaRPr lang="en-US" dirty="0"/>
          </a:p>
        </p:txBody>
      </p:sp>
      <p:pic>
        <p:nvPicPr>
          <p:cNvPr id="7" name="Billede 6">
            <a:extLst>
              <a:ext uri="{FF2B5EF4-FFF2-40B4-BE49-F238E27FC236}">
                <a16:creationId xmlns:a16="http://schemas.microsoft.com/office/drawing/2014/main" id="{C8141346-9A01-4A83-ABB6-DDB3CFECF211}"/>
              </a:ext>
            </a:extLst>
          </p:cNvPr>
          <p:cNvPicPr>
            <a:picLocks noChangeAspect="1"/>
          </p:cNvPicPr>
          <p:nvPr/>
        </p:nvPicPr>
        <p:blipFill>
          <a:blip r:embed="rId2"/>
          <a:stretch>
            <a:fillRect/>
          </a:stretch>
        </p:blipFill>
        <p:spPr>
          <a:xfrm>
            <a:off x="7936706" y="4729162"/>
            <a:ext cx="1207294" cy="2128838"/>
          </a:xfrm>
          <a:prstGeom prst="rect">
            <a:avLst/>
          </a:prstGeom>
        </p:spPr>
      </p:pic>
      <p:sp>
        <p:nvSpPr>
          <p:cNvPr id="8" name="Rektangel 7">
            <a:extLst>
              <a:ext uri="{FF2B5EF4-FFF2-40B4-BE49-F238E27FC236}">
                <a16:creationId xmlns:a16="http://schemas.microsoft.com/office/drawing/2014/main" id="{325E5980-0D6A-447F-8C93-2B7885CA13F5}"/>
              </a:ext>
            </a:extLst>
          </p:cNvPr>
          <p:cNvSpPr/>
          <p:nvPr/>
        </p:nvSpPr>
        <p:spPr bwMode="auto">
          <a:xfrm>
            <a:off x="390525" y="6273376"/>
            <a:ext cx="7515225"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Pladsholder til indhold 2">
            <a:extLst>
              <a:ext uri="{FF2B5EF4-FFF2-40B4-BE49-F238E27FC236}">
                <a16:creationId xmlns:a16="http://schemas.microsoft.com/office/drawing/2014/main" id="{AACCA8A1-EB1E-428F-91B1-AE69EFAC0CD2}"/>
              </a:ext>
            </a:extLst>
          </p:cNvPr>
          <p:cNvSpPr txBox="1">
            <a:spLocks/>
          </p:cNvSpPr>
          <p:nvPr/>
        </p:nvSpPr>
        <p:spPr>
          <a:xfrm>
            <a:off x="872499" y="2128838"/>
            <a:ext cx="7385933" cy="3529853"/>
          </a:xfrm>
          <a:prstGeom prst="rect">
            <a:avLst/>
          </a:prstGeom>
        </p:spPr>
        <p:txBody>
          <a:bodyPr/>
          <a:lstStyle>
            <a:lvl1pPr marL="257175" indent="-257175" algn="l" defTabSz="342900" rtl="0" eaLnBrk="1" latinLnBrk="0" hangingPunct="1">
              <a:spcBef>
                <a:spcPct val="20000"/>
              </a:spcBef>
              <a:spcAft>
                <a:spcPts val="450"/>
              </a:spcAft>
              <a:buClr>
                <a:schemeClr val="accent1"/>
              </a:buClr>
              <a:buFont typeface="Arial" panose="020B0604020202020204" pitchFamily="34" charset="0"/>
              <a:buChar char="•"/>
              <a:defRPr sz="2600" kern="1200">
                <a:solidFill>
                  <a:schemeClr val="bg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accent1"/>
              </a:buClr>
              <a:buFont typeface="Arial" panose="020B0604020202020204" pitchFamily="34" charset="0"/>
              <a:buChar char="•"/>
              <a:defRPr sz="2400" kern="1200">
                <a:solidFill>
                  <a:schemeClr val="bg1"/>
                </a:solidFill>
                <a:latin typeface="Calibri" panose="020F0502020204030204" pitchFamily="34" charset="0"/>
                <a:ea typeface="+mn-ea"/>
                <a:cs typeface="+mn-cs"/>
              </a:defRPr>
            </a:lvl2pPr>
            <a:lvl3pPr marL="857250" indent="-171450" algn="l" defTabSz="342900" rtl="0" eaLnBrk="1" latinLnBrk="0" hangingPunct="1">
              <a:spcBef>
                <a:spcPct val="20000"/>
              </a:spcBef>
              <a:spcAft>
                <a:spcPts val="450"/>
              </a:spcAft>
              <a:buClr>
                <a:schemeClr val="accent1"/>
              </a:buClr>
              <a:buFont typeface="Arial" panose="020B0604020202020204" pitchFamily="34" charset="0"/>
              <a:buChar char="•"/>
              <a:defRPr sz="1800" kern="1200">
                <a:solidFill>
                  <a:schemeClr val="bg1"/>
                </a:solidFill>
                <a:latin typeface="Calibri" panose="020F0502020204030204" pitchFamily="34" charset="0"/>
                <a:ea typeface="+mn-ea"/>
                <a:cs typeface="+mn-cs"/>
              </a:defRPr>
            </a:lvl3pPr>
            <a:lvl4pPr marL="12001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4pPr>
            <a:lvl5pPr marL="15430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a:spcBef>
                <a:spcPct val="0"/>
              </a:spcBef>
              <a:buFont typeface="Arial" panose="020B0604020202020204" pitchFamily="34" charset="0"/>
              <a:buNone/>
            </a:pPr>
            <a:r>
              <a:rPr lang="da-DK" altLang="da-DK" sz="2000" b="1" dirty="0">
                <a:latin typeface="Arial" panose="020B0604020202020204" pitchFamily="34" charset="0"/>
              </a:rPr>
              <a:t>Forvaltningsloven, kapitel 3,</a:t>
            </a:r>
          </a:p>
          <a:p>
            <a:pPr>
              <a:spcBef>
                <a:spcPct val="0"/>
              </a:spcBef>
              <a:buFont typeface="Arial" panose="020B0604020202020204" pitchFamily="34" charset="0"/>
              <a:buNone/>
            </a:pPr>
            <a:r>
              <a:rPr lang="da-DK" altLang="da-DK" sz="2000" b="1" dirty="0">
                <a:latin typeface="Arial" panose="020B0604020202020204" pitchFamily="34" charset="0"/>
              </a:rPr>
              <a:t>Sundhedsloven </a:t>
            </a:r>
          </a:p>
          <a:p>
            <a:pPr>
              <a:spcBef>
                <a:spcPct val="0"/>
              </a:spcBef>
              <a:buFont typeface="Arial" panose="020B0604020202020204" pitchFamily="34" charset="0"/>
              <a:buNone/>
            </a:pPr>
            <a:endParaRPr lang="da-DK" altLang="da-DK" sz="2000" dirty="0">
              <a:latin typeface="Arial" panose="020B0604020202020204" pitchFamily="34" charset="0"/>
            </a:endParaRPr>
          </a:p>
          <a:p>
            <a:pPr>
              <a:spcBef>
                <a:spcPct val="0"/>
              </a:spcBef>
              <a:buFont typeface="Arial" panose="020B0604020202020204" pitchFamily="34" charset="0"/>
              <a:buNone/>
            </a:pPr>
            <a:r>
              <a:rPr lang="da-DK" altLang="da-DK" sz="2000" dirty="0">
                <a:latin typeface="Arial" panose="020B0604020202020204" pitchFamily="34" charset="0"/>
              </a:rPr>
              <a:t>  ‘§ 8: Den, der er part i en sag, kan på ethvert tidspunkt af sagens behandling lade sig repræsentere eller bistå af andre. Myndigheden kan dog kræve, at parten medvirker personligt, når det er af betydning for sagens afgørelse’.</a:t>
            </a:r>
          </a:p>
          <a:p>
            <a:endParaRPr lang="da-DK" dirty="0"/>
          </a:p>
        </p:txBody>
      </p:sp>
    </p:spTree>
    <p:extLst>
      <p:ext uri="{BB962C8B-B14F-4D97-AF65-F5344CB8AC3E}">
        <p14:creationId xmlns:p14="http://schemas.microsoft.com/office/powerpoint/2010/main" val="201422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F371D-CF54-4FCD-81D1-2D2DA67717D0}"/>
              </a:ext>
            </a:extLst>
          </p:cNvPr>
          <p:cNvSpPr>
            <a:spLocks noGrp="1"/>
          </p:cNvSpPr>
          <p:nvPr>
            <p:ph type="title"/>
          </p:nvPr>
        </p:nvSpPr>
        <p:spPr/>
        <p:txBody>
          <a:bodyPr/>
          <a:lstStyle/>
          <a:p>
            <a:r>
              <a:rPr lang="da-DK" dirty="0" err="1"/>
              <a:t>Retsgrundsætninger</a:t>
            </a:r>
            <a:r>
              <a:rPr lang="da-DK" dirty="0"/>
              <a:t> – Dialog (vejledning)</a:t>
            </a:r>
          </a:p>
        </p:txBody>
      </p:sp>
      <p:sp>
        <p:nvSpPr>
          <p:cNvPr id="4" name="Pladsholder til sidefod 3">
            <a:extLst>
              <a:ext uri="{FF2B5EF4-FFF2-40B4-BE49-F238E27FC236}">
                <a16:creationId xmlns:a16="http://schemas.microsoft.com/office/drawing/2014/main" id="{EAE1C305-2771-4CD9-8831-9F6E9B20F4B5}"/>
              </a:ext>
            </a:extLst>
          </p:cNvPr>
          <p:cNvSpPr>
            <a:spLocks noGrp="1"/>
          </p:cNvSpPr>
          <p:nvPr>
            <p:ph type="ftr" sz="quarter" idx="11"/>
          </p:nvPr>
        </p:nvSpPr>
        <p:spPr/>
        <p:txBody>
          <a:bodyPr/>
          <a:lstStyle/>
          <a:p>
            <a:r>
              <a:rPr lang="en-US"/>
              <a:t>www.frivillighed.dk   •   66 14 60 61</a:t>
            </a:r>
            <a:endParaRPr lang="en-US" dirty="0"/>
          </a:p>
        </p:txBody>
      </p:sp>
      <p:sp>
        <p:nvSpPr>
          <p:cNvPr id="5" name="Pladsholder til indhold 2">
            <a:extLst>
              <a:ext uri="{FF2B5EF4-FFF2-40B4-BE49-F238E27FC236}">
                <a16:creationId xmlns:a16="http://schemas.microsoft.com/office/drawing/2014/main" id="{F0262CB2-89CE-4F9B-B9EE-B292D67BC913}"/>
              </a:ext>
            </a:extLst>
          </p:cNvPr>
          <p:cNvSpPr txBox="1">
            <a:spLocks/>
          </p:cNvSpPr>
          <p:nvPr/>
        </p:nvSpPr>
        <p:spPr>
          <a:xfrm>
            <a:off x="872499" y="1985123"/>
            <a:ext cx="7385933" cy="3529853"/>
          </a:xfrm>
          <a:prstGeom prst="rect">
            <a:avLst/>
          </a:prstGeom>
        </p:spPr>
        <p:txBody>
          <a:bodyPr>
            <a:normAutofit fontScale="92500" lnSpcReduction="20000"/>
          </a:bodyPr>
          <a:lstStyle>
            <a:lvl1pPr marL="257175" indent="-257175" algn="l" defTabSz="342900" rtl="0" eaLnBrk="1" latinLnBrk="0" hangingPunct="1">
              <a:spcBef>
                <a:spcPct val="20000"/>
              </a:spcBef>
              <a:spcAft>
                <a:spcPts val="450"/>
              </a:spcAft>
              <a:buClr>
                <a:schemeClr val="accent1"/>
              </a:buClr>
              <a:buFont typeface="Arial" panose="020B0604020202020204" pitchFamily="34" charset="0"/>
              <a:buChar char="•"/>
              <a:defRPr sz="2600" kern="1200">
                <a:solidFill>
                  <a:schemeClr val="bg1"/>
                </a:solidFill>
                <a:effectLst/>
                <a:latin typeface="Calibri" panose="020F0502020204030204" pitchFamily="34" charset="0"/>
                <a:ea typeface="+mn-ea"/>
                <a:cs typeface="+mn-cs"/>
              </a:defRPr>
            </a:lvl1pPr>
            <a:lvl2pPr marL="557213" indent="-214313" algn="l" defTabSz="342900" rtl="0" eaLnBrk="1" latinLnBrk="0" hangingPunct="1">
              <a:spcBef>
                <a:spcPct val="20000"/>
              </a:spcBef>
              <a:spcAft>
                <a:spcPts val="450"/>
              </a:spcAft>
              <a:buClr>
                <a:schemeClr val="accent1"/>
              </a:buClr>
              <a:buFont typeface="Arial" panose="020B0604020202020204" pitchFamily="34" charset="0"/>
              <a:buChar char="•"/>
              <a:defRPr sz="2400" kern="1200">
                <a:solidFill>
                  <a:schemeClr val="bg1"/>
                </a:solidFill>
                <a:latin typeface="Calibri" panose="020F0502020204030204" pitchFamily="34" charset="0"/>
                <a:ea typeface="+mn-ea"/>
                <a:cs typeface="+mn-cs"/>
              </a:defRPr>
            </a:lvl2pPr>
            <a:lvl3pPr marL="857250" indent="-171450" algn="l" defTabSz="342900" rtl="0" eaLnBrk="1" latinLnBrk="0" hangingPunct="1">
              <a:spcBef>
                <a:spcPct val="20000"/>
              </a:spcBef>
              <a:spcAft>
                <a:spcPts val="450"/>
              </a:spcAft>
              <a:buClr>
                <a:schemeClr val="accent1"/>
              </a:buClr>
              <a:buFont typeface="Arial" panose="020B0604020202020204" pitchFamily="34" charset="0"/>
              <a:buChar char="•"/>
              <a:defRPr sz="1800" kern="1200">
                <a:solidFill>
                  <a:schemeClr val="bg1"/>
                </a:solidFill>
                <a:latin typeface="Calibri" panose="020F0502020204030204" pitchFamily="34" charset="0"/>
                <a:ea typeface="+mn-ea"/>
                <a:cs typeface="+mn-cs"/>
              </a:defRPr>
            </a:lvl3pPr>
            <a:lvl4pPr marL="12001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4pPr>
            <a:lvl5pPr marL="1543050" indent="-171450" algn="l" defTabSz="342900" rtl="0" eaLnBrk="1" latinLnBrk="0" hangingPunct="1">
              <a:spcBef>
                <a:spcPct val="20000"/>
              </a:spcBef>
              <a:spcAft>
                <a:spcPts val="450"/>
              </a:spcAft>
              <a:buClr>
                <a:schemeClr val="accent1"/>
              </a:buClr>
              <a:buFont typeface="Arial" panose="020B0604020202020204" pitchFamily="34" charset="0"/>
              <a:buChar char="•"/>
              <a:defRPr sz="1600" kern="1200">
                <a:solidFill>
                  <a:schemeClr val="bg1"/>
                </a:solidFill>
                <a:latin typeface="Calibri" panose="020F0502020204030204" pitchFamily="34" charset="0"/>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marL="0" indent="0">
              <a:buFont typeface="Arial" panose="020B0604020202020204" pitchFamily="34" charset="0"/>
              <a:buNone/>
            </a:pPr>
            <a:r>
              <a:rPr lang="da-DK" b="1" dirty="0"/>
              <a:t>Forvaltningsloven </a:t>
            </a:r>
          </a:p>
          <a:p>
            <a:r>
              <a:rPr lang="da-DK" b="1" i="1" dirty="0"/>
              <a:t>§ 7.</a:t>
            </a:r>
            <a:r>
              <a:rPr lang="da-DK" i="1" dirty="0"/>
              <a:t> En forvaltningsmyndighed skal </a:t>
            </a:r>
            <a:r>
              <a:rPr lang="da-DK" b="1" i="1" dirty="0"/>
              <a:t>i fornødent omfang</a:t>
            </a:r>
            <a:r>
              <a:rPr lang="da-DK" i="1" dirty="0"/>
              <a:t> yde vejledning og bistand til personer, der retter henvendelse om spørgsmål </a:t>
            </a:r>
            <a:r>
              <a:rPr lang="da-DK" b="1" i="1" dirty="0"/>
              <a:t>inden for myndighedens sagsområde</a:t>
            </a:r>
            <a:r>
              <a:rPr lang="da-DK" i="1" dirty="0"/>
              <a:t>.</a:t>
            </a:r>
          </a:p>
          <a:p>
            <a:endParaRPr lang="da-DK" dirty="0"/>
          </a:p>
          <a:p>
            <a:r>
              <a:rPr lang="da-DK" b="1" i="1" dirty="0"/>
              <a:t>Stk. 2</a:t>
            </a:r>
            <a:r>
              <a:rPr lang="da-DK" i="1" dirty="0"/>
              <a:t>.</a:t>
            </a:r>
            <a:r>
              <a:rPr lang="da-DK" dirty="0"/>
              <a:t> Modtager en forvaltningsmyndighed en skriftlig henvendelse, som ikke vedrører dens sagsområde, videresendes henvendelsen så vidt muligt til rette myndighed.</a:t>
            </a:r>
          </a:p>
          <a:p>
            <a:endParaRPr lang="da-DK" dirty="0"/>
          </a:p>
        </p:txBody>
      </p:sp>
      <p:pic>
        <p:nvPicPr>
          <p:cNvPr id="7" name="Billede 6">
            <a:extLst>
              <a:ext uri="{FF2B5EF4-FFF2-40B4-BE49-F238E27FC236}">
                <a16:creationId xmlns:a16="http://schemas.microsoft.com/office/drawing/2014/main" id="{C8141346-9A01-4A83-ABB6-DDB3CFECF211}"/>
              </a:ext>
            </a:extLst>
          </p:cNvPr>
          <p:cNvPicPr>
            <a:picLocks noChangeAspect="1"/>
          </p:cNvPicPr>
          <p:nvPr/>
        </p:nvPicPr>
        <p:blipFill>
          <a:blip r:embed="rId2"/>
          <a:stretch>
            <a:fillRect/>
          </a:stretch>
        </p:blipFill>
        <p:spPr>
          <a:xfrm>
            <a:off x="7936706" y="4729162"/>
            <a:ext cx="1207294" cy="2128838"/>
          </a:xfrm>
          <a:prstGeom prst="rect">
            <a:avLst/>
          </a:prstGeom>
        </p:spPr>
      </p:pic>
      <p:sp>
        <p:nvSpPr>
          <p:cNvPr id="8" name="Rektangel 7">
            <a:extLst>
              <a:ext uri="{FF2B5EF4-FFF2-40B4-BE49-F238E27FC236}">
                <a16:creationId xmlns:a16="http://schemas.microsoft.com/office/drawing/2014/main" id="{325E5980-0D6A-447F-8C93-2B7885CA13F5}"/>
              </a:ext>
            </a:extLst>
          </p:cNvPr>
          <p:cNvSpPr/>
          <p:nvPr/>
        </p:nvSpPr>
        <p:spPr bwMode="auto">
          <a:xfrm>
            <a:off x="390525" y="6273376"/>
            <a:ext cx="7515225"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0349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ktangel 3">
            <a:extLst>
              <a:ext uri="{FF2B5EF4-FFF2-40B4-BE49-F238E27FC236}">
                <a16:creationId xmlns:a16="http://schemas.microsoft.com/office/drawing/2014/main" id="{4C5C0E81-4CB4-42E4-928D-AEDAC826FA5D}"/>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4: Officialitet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sp>
        <p:nvSpPr>
          <p:cNvPr id="43013" name="Tekstfelt 1">
            <a:extLst>
              <a:ext uri="{FF2B5EF4-FFF2-40B4-BE49-F238E27FC236}">
                <a16:creationId xmlns:a16="http://schemas.microsoft.com/office/drawing/2014/main" id="{8387B79F-DE16-42E6-A60F-F0A9A23D9560}"/>
              </a:ext>
            </a:extLst>
          </p:cNvPr>
          <p:cNvSpPr txBox="1">
            <a:spLocks noChangeArrowheads="1"/>
          </p:cNvSpPr>
          <p:nvPr/>
        </p:nvSpPr>
        <p:spPr bwMode="auto">
          <a:xfrm>
            <a:off x="1042988" y="1960504"/>
            <a:ext cx="70516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3600" b="1" dirty="0">
                <a:solidFill>
                  <a:srgbClr val="007033"/>
                </a:solidFill>
              </a:rPr>
              <a:t>Hvad: </a:t>
            </a:r>
            <a:r>
              <a:rPr lang="da-DK" altLang="da-DK" sz="2400" dirty="0">
                <a:solidFill>
                  <a:schemeClr val="bg1"/>
                </a:solidFill>
              </a:rPr>
              <a:t>”myndigheden har ansvaret for, at sager, der behandles, er </a:t>
            </a:r>
            <a:r>
              <a:rPr lang="da-DK" altLang="da-DK" sz="2400" b="1" i="1" dirty="0">
                <a:solidFill>
                  <a:schemeClr val="bg1"/>
                </a:solidFill>
              </a:rPr>
              <a:t>oplyst i tilstrækkeligt omfang</a:t>
            </a:r>
            <a:r>
              <a:rPr lang="da-DK" altLang="da-DK" sz="2400" dirty="0">
                <a:solidFill>
                  <a:schemeClr val="bg1"/>
                </a:solidFill>
              </a:rPr>
              <a:t> til, at myndigheden kan træffe en materiel rigtig afgørelse.”</a:t>
            </a:r>
          </a:p>
          <a:p>
            <a:endParaRPr lang="da-DK" altLang="da-DK" sz="2400" dirty="0">
              <a:solidFill>
                <a:schemeClr val="bg1"/>
              </a:solidFill>
            </a:endParaRPr>
          </a:p>
          <a:p>
            <a:r>
              <a:rPr lang="da-DK" altLang="da-DK" sz="2400" dirty="0">
                <a:solidFill>
                  <a:schemeClr val="bg1"/>
                </a:solidFill>
              </a:rPr>
              <a:t>§ 10 i Lov om retssikkerhed og administration på den sociale område.</a:t>
            </a:r>
          </a:p>
        </p:txBody>
      </p:sp>
      <p:pic>
        <p:nvPicPr>
          <p:cNvPr id="43014" name="Picture 8" descr="Billedresultat for sherlock holmes">
            <a:extLst>
              <a:ext uri="{FF2B5EF4-FFF2-40B4-BE49-F238E27FC236}">
                <a16:creationId xmlns:a16="http://schemas.microsoft.com/office/drawing/2014/main" id="{D8DAACCF-2B4F-4AB3-8233-98452A0DF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8263"/>
            <a:ext cx="31369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C22888C0-B6C3-436F-893B-49F8A51BF1A1}"/>
              </a:ext>
            </a:extLst>
          </p:cNvPr>
          <p:cNvSpPr>
            <a:spLocks noGrp="1"/>
          </p:cNvSpPr>
          <p:nvPr>
            <p:ph type="title"/>
          </p:nvPr>
        </p:nvSpPr>
        <p:spPr>
          <a:xfrm>
            <a:off x="1478280" y="286602"/>
            <a:ext cx="7051686" cy="658278"/>
          </a:xfrm>
        </p:spPr>
        <p:txBody>
          <a:bodyPr/>
          <a:lstStyle/>
          <a:p>
            <a:r>
              <a:rPr lang="da-DK" dirty="0" err="1"/>
              <a:t>Retsgrundsætninger</a:t>
            </a:r>
            <a:r>
              <a:rPr lang="da-DK" dirty="0"/>
              <a:t> - Oplysningsprincip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ktangel 3">
            <a:extLst>
              <a:ext uri="{FF2B5EF4-FFF2-40B4-BE49-F238E27FC236}">
                <a16:creationId xmlns:a16="http://schemas.microsoft.com/office/drawing/2014/main" id="{62C3A6D3-D60C-4C38-A965-F5E6832BB9DB}"/>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4: Officialitet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sp>
        <p:nvSpPr>
          <p:cNvPr id="49157" name="Tekstfelt 1">
            <a:extLst>
              <a:ext uri="{FF2B5EF4-FFF2-40B4-BE49-F238E27FC236}">
                <a16:creationId xmlns:a16="http://schemas.microsoft.com/office/drawing/2014/main" id="{D59EFAEE-751B-4579-9152-4FD5F30359D0}"/>
              </a:ext>
            </a:extLst>
          </p:cNvPr>
          <p:cNvSpPr txBox="1">
            <a:spLocks noChangeArrowheads="1"/>
          </p:cNvSpPr>
          <p:nvPr/>
        </p:nvSpPr>
        <p:spPr bwMode="auto">
          <a:xfrm>
            <a:off x="990600" y="1725612"/>
            <a:ext cx="6503988"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2800" dirty="0">
                <a:solidFill>
                  <a:srgbClr val="007033"/>
                </a:solidFill>
              </a:rPr>
              <a:t>Afgrænsning af sagens ramme</a:t>
            </a:r>
          </a:p>
          <a:p>
            <a:pPr>
              <a:buFont typeface="Wingdings" panose="05000000000000000000" pitchFamily="2" charset="2"/>
              <a:buChar char="Ø"/>
            </a:pPr>
            <a:endParaRPr lang="da-DK" altLang="da-DK" sz="2000" dirty="0"/>
          </a:p>
          <a:p>
            <a:r>
              <a:rPr lang="da-DK" altLang="da-DK" sz="2000" dirty="0">
                <a:solidFill>
                  <a:schemeClr val="bg1"/>
                </a:solidFill>
              </a:rPr>
              <a:t>Forvaltningen skal behandle ansøgninger og spørgsmål om hjælp i forhold til </a:t>
            </a:r>
            <a:r>
              <a:rPr lang="da-DK" altLang="da-DK" sz="2000" b="1" i="1" dirty="0">
                <a:solidFill>
                  <a:schemeClr val="bg1"/>
                </a:solidFill>
              </a:rPr>
              <a:t>alle</a:t>
            </a:r>
            <a:r>
              <a:rPr lang="da-DK" altLang="da-DK" sz="2000" b="1" dirty="0">
                <a:solidFill>
                  <a:schemeClr val="bg1"/>
                </a:solidFill>
              </a:rPr>
              <a:t> </a:t>
            </a:r>
            <a:r>
              <a:rPr lang="da-DK" altLang="da-DK" sz="2000" dirty="0">
                <a:solidFill>
                  <a:schemeClr val="bg1"/>
                </a:solidFill>
              </a:rPr>
              <a:t>de muligheder, der findes for at give hjælp efter den sociale lovgivning, herunder også rådgivning og vejledning og hjælp hos andre myndigheder. </a:t>
            </a:r>
          </a:p>
          <a:p>
            <a:endParaRPr lang="da-DK" altLang="da-DK" sz="2000" dirty="0">
              <a:solidFill>
                <a:schemeClr val="bg1"/>
              </a:solidFill>
            </a:endParaRPr>
          </a:p>
          <a:p>
            <a:r>
              <a:rPr lang="da-DK" altLang="da-DK" sz="2000" dirty="0">
                <a:solidFill>
                  <a:schemeClr val="bg1"/>
                </a:solidFill>
              </a:rPr>
              <a:t>RTS §</a:t>
            </a:r>
          </a:p>
          <a:p>
            <a:endParaRPr lang="da-DK" altLang="da-DK" dirty="0"/>
          </a:p>
        </p:txBody>
      </p:sp>
      <p:pic>
        <p:nvPicPr>
          <p:cNvPr id="49158" name="Picture 8" descr="Billedresultat for sherlock holmes">
            <a:extLst>
              <a:ext uri="{FF2B5EF4-FFF2-40B4-BE49-F238E27FC236}">
                <a16:creationId xmlns:a16="http://schemas.microsoft.com/office/drawing/2014/main" id="{9F13BA2D-7DA8-4B36-B85C-36805FBBF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8263"/>
            <a:ext cx="31369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DD1949F2-B9DF-4CC0-9270-DF39F0170FAF}"/>
              </a:ext>
            </a:extLst>
          </p:cNvPr>
          <p:cNvSpPr>
            <a:spLocks noGrp="1"/>
          </p:cNvSpPr>
          <p:nvPr>
            <p:ph type="title"/>
          </p:nvPr>
        </p:nvSpPr>
        <p:spPr>
          <a:xfrm>
            <a:off x="1478280" y="286602"/>
            <a:ext cx="7051686" cy="658278"/>
          </a:xfrm>
        </p:spPr>
        <p:txBody>
          <a:bodyPr/>
          <a:lstStyle/>
          <a:p>
            <a:r>
              <a:rPr lang="da-DK" dirty="0" err="1"/>
              <a:t>Retsgrundsætninger</a:t>
            </a:r>
            <a:r>
              <a:rPr lang="da-DK" dirty="0"/>
              <a:t> - Oplysningsprincip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descr="Billedresultat for sherlock holmes">
            <a:extLst>
              <a:ext uri="{FF2B5EF4-FFF2-40B4-BE49-F238E27FC236}">
                <a16:creationId xmlns:a16="http://schemas.microsoft.com/office/drawing/2014/main" id="{53878057-BD9B-4F3E-AE71-E6CE1DBED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3325"/>
            <a:ext cx="3378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ktangel 3">
            <a:extLst>
              <a:ext uri="{FF2B5EF4-FFF2-40B4-BE49-F238E27FC236}">
                <a16:creationId xmlns:a16="http://schemas.microsoft.com/office/drawing/2014/main" id="{C5815BEC-BDB5-45DC-B1EA-9B4E052086E8}"/>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4: Officialitet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sp>
        <p:nvSpPr>
          <p:cNvPr id="51206" name="Tekstfelt 1">
            <a:extLst>
              <a:ext uri="{FF2B5EF4-FFF2-40B4-BE49-F238E27FC236}">
                <a16:creationId xmlns:a16="http://schemas.microsoft.com/office/drawing/2014/main" id="{3E3CAE37-002A-4013-A0B3-27F9A4F90174}"/>
              </a:ext>
            </a:extLst>
          </p:cNvPr>
          <p:cNvSpPr txBox="1">
            <a:spLocks noChangeArrowheads="1"/>
          </p:cNvSpPr>
          <p:nvPr/>
        </p:nvSpPr>
        <p:spPr bwMode="auto">
          <a:xfrm>
            <a:off x="1049338" y="1661160"/>
            <a:ext cx="748062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2000" dirty="0">
                <a:solidFill>
                  <a:schemeClr val="bg1"/>
                </a:solidFill>
              </a:rPr>
              <a:t>Hvilke oplysninger er nødvendige, før kommunen kan træffe afgørelse i en sag. (fastlæggelse af relevante beviskrav)</a:t>
            </a:r>
          </a:p>
          <a:p>
            <a:pPr>
              <a:buFont typeface="Wingdings" panose="05000000000000000000" pitchFamily="2" charset="2"/>
              <a:buChar char="Ø"/>
            </a:pPr>
            <a:endParaRPr lang="da-DK" altLang="da-DK" sz="1600" dirty="0">
              <a:solidFill>
                <a:schemeClr val="bg1"/>
              </a:solidFill>
            </a:endParaRPr>
          </a:p>
          <a:p>
            <a:pPr lvl="2">
              <a:buFont typeface="Wingdings" panose="05000000000000000000" pitchFamily="2" charset="2"/>
              <a:buChar char="Ø"/>
            </a:pPr>
            <a:r>
              <a:rPr lang="da-DK" altLang="da-DK" sz="2000" dirty="0">
                <a:solidFill>
                  <a:schemeClr val="bg1"/>
                </a:solidFill>
              </a:rPr>
              <a:t>Princippet om ‘godt nok’</a:t>
            </a:r>
          </a:p>
          <a:p>
            <a:pPr lvl="2">
              <a:buFont typeface="Wingdings" panose="05000000000000000000" pitchFamily="2" charset="2"/>
              <a:buChar char="Ø"/>
            </a:pPr>
            <a:endParaRPr lang="da-DK" altLang="da-DK" sz="2000" dirty="0">
              <a:solidFill>
                <a:schemeClr val="bg1"/>
              </a:solidFill>
            </a:endParaRPr>
          </a:p>
          <a:p>
            <a:pPr lvl="2">
              <a:buFont typeface="Wingdings" panose="05000000000000000000" pitchFamily="2" charset="2"/>
              <a:buChar char="Ø"/>
            </a:pPr>
            <a:r>
              <a:rPr lang="da-DK" altLang="da-DK" sz="2000" dirty="0">
                <a:solidFill>
                  <a:schemeClr val="bg1"/>
                </a:solidFill>
              </a:rPr>
              <a:t>Relevanskriterier</a:t>
            </a:r>
          </a:p>
          <a:p>
            <a:pPr lvl="2">
              <a:buFont typeface="Wingdings" panose="05000000000000000000" pitchFamily="2" charset="2"/>
              <a:buChar char="Ø"/>
            </a:pPr>
            <a:endParaRPr lang="da-DK" altLang="da-DK" sz="2000" dirty="0">
              <a:solidFill>
                <a:schemeClr val="bg1"/>
              </a:solidFill>
            </a:endParaRPr>
          </a:p>
          <a:p>
            <a:pPr lvl="2">
              <a:buFont typeface="Wingdings" panose="05000000000000000000" pitchFamily="2" charset="2"/>
              <a:buChar char="Ø"/>
            </a:pPr>
            <a:r>
              <a:rPr lang="da-DK" altLang="da-DK" sz="2000" dirty="0">
                <a:solidFill>
                  <a:schemeClr val="bg1"/>
                </a:solidFill>
              </a:rPr>
              <a:t>Fokus på fakta</a:t>
            </a:r>
          </a:p>
          <a:p>
            <a:pPr lvl="2">
              <a:buFont typeface="Wingdings" panose="05000000000000000000" pitchFamily="2" charset="2"/>
              <a:buChar char="Ø"/>
            </a:pPr>
            <a:endParaRPr lang="da-DK" altLang="da-DK" sz="2000" dirty="0">
              <a:solidFill>
                <a:schemeClr val="bg1"/>
              </a:solidFill>
            </a:endParaRPr>
          </a:p>
          <a:p>
            <a:pPr lvl="2">
              <a:buFont typeface="Wingdings" panose="05000000000000000000" pitchFamily="2" charset="2"/>
              <a:buChar char="Ø"/>
            </a:pPr>
            <a:r>
              <a:rPr lang="da-DK" altLang="da-DK" sz="2000" dirty="0">
                <a:solidFill>
                  <a:schemeClr val="bg1"/>
                </a:solidFill>
              </a:rPr>
              <a:t>Forvaltningens OG borgerens interesser</a:t>
            </a:r>
          </a:p>
          <a:p>
            <a:endParaRPr lang="da-DK" altLang="da-DK" dirty="0">
              <a:solidFill>
                <a:schemeClr val="bg1"/>
              </a:solidFill>
            </a:endParaRPr>
          </a:p>
          <a:p>
            <a:endParaRPr lang="da-DK" altLang="da-DK" dirty="0">
              <a:solidFill>
                <a:schemeClr val="bg1"/>
              </a:solidFill>
            </a:endParaRPr>
          </a:p>
          <a:p>
            <a:endParaRPr lang="da-DK" altLang="da-DK" dirty="0"/>
          </a:p>
        </p:txBody>
      </p:sp>
      <p:sp>
        <p:nvSpPr>
          <p:cNvPr id="7" name="Titel 1">
            <a:extLst>
              <a:ext uri="{FF2B5EF4-FFF2-40B4-BE49-F238E27FC236}">
                <a16:creationId xmlns:a16="http://schemas.microsoft.com/office/drawing/2014/main" id="{181C4EA1-537E-4947-BA20-96FA87A0DBB2}"/>
              </a:ext>
            </a:extLst>
          </p:cNvPr>
          <p:cNvSpPr>
            <a:spLocks noGrp="1"/>
          </p:cNvSpPr>
          <p:nvPr>
            <p:ph type="title"/>
          </p:nvPr>
        </p:nvSpPr>
        <p:spPr>
          <a:xfrm>
            <a:off x="1478280" y="286602"/>
            <a:ext cx="7051686" cy="658278"/>
          </a:xfrm>
        </p:spPr>
        <p:txBody>
          <a:bodyPr/>
          <a:lstStyle/>
          <a:p>
            <a:r>
              <a:rPr lang="da-DK" dirty="0" err="1"/>
              <a:t>Retsgrundsætninger</a:t>
            </a:r>
            <a:r>
              <a:rPr lang="da-DK" dirty="0"/>
              <a:t> - Oplysningsprincip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ktangel 3">
            <a:extLst>
              <a:ext uri="{FF2B5EF4-FFF2-40B4-BE49-F238E27FC236}">
                <a16:creationId xmlns:a16="http://schemas.microsoft.com/office/drawing/2014/main" id="{F016C9FA-D053-4A42-B9D4-944D6559FD40}"/>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3: Proportionalitet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sp>
        <p:nvSpPr>
          <p:cNvPr id="40965" name="Tekstfelt 1">
            <a:extLst>
              <a:ext uri="{FF2B5EF4-FFF2-40B4-BE49-F238E27FC236}">
                <a16:creationId xmlns:a16="http://schemas.microsoft.com/office/drawing/2014/main" id="{85320E8B-A668-408F-AEA1-51B9DAA0D9FD}"/>
              </a:ext>
            </a:extLst>
          </p:cNvPr>
          <p:cNvSpPr txBox="1">
            <a:spLocks noChangeArrowheads="1"/>
          </p:cNvSpPr>
          <p:nvPr/>
        </p:nvSpPr>
        <p:spPr bwMode="auto">
          <a:xfrm>
            <a:off x="785813" y="2312988"/>
            <a:ext cx="69119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2800" b="1" dirty="0">
                <a:solidFill>
                  <a:srgbClr val="007033"/>
                </a:solidFill>
              </a:rPr>
              <a:t>Hvad:</a:t>
            </a:r>
            <a:r>
              <a:rPr lang="da-DK" altLang="da-DK" b="1" dirty="0"/>
              <a:t> </a:t>
            </a:r>
            <a:r>
              <a:rPr lang="da-DK" altLang="da-DK" sz="2000" dirty="0">
                <a:solidFill>
                  <a:schemeClr val="bg1"/>
                </a:solidFill>
              </a:rPr>
              <a:t>Mindst indgribende tiltag</a:t>
            </a:r>
            <a:endParaRPr lang="da-DK" altLang="da-DK" dirty="0">
              <a:solidFill>
                <a:schemeClr val="bg1"/>
              </a:solidFill>
            </a:endParaRPr>
          </a:p>
          <a:p>
            <a:endParaRPr lang="da-DK" altLang="da-DK" dirty="0">
              <a:solidFill>
                <a:schemeClr val="bg1"/>
              </a:solidFill>
            </a:endParaRPr>
          </a:p>
          <a:p>
            <a:r>
              <a:rPr lang="da-DK" altLang="da-DK" sz="2400" b="1" dirty="0">
                <a:solidFill>
                  <a:schemeClr val="bg1"/>
                </a:solidFill>
              </a:rPr>
              <a:t>Hvorfor: </a:t>
            </a:r>
            <a:r>
              <a:rPr lang="da-DK" altLang="da-DK" sz="2000" dirty="0">
                <a:solidFill>
                  <a:schemeClr val="bg1"/>
                </a:solidFill>
              </a:rPr>
              <a:t>Forebygge at den besluttende myndighed i sin iver efter at varetage uvedkommende hensyn/formål griber uforholdsmæssigt hårdt ind i borgerens interesse. </a:t>
            </a:r>
          </a:p>
          <a:p>
            <a:endParaRPr lang="da-DK" altLang="da-DK" sz="2000" dirty="0">
              <a:solidFill>
                <a:schemeClr val="bg1"/>
              </a:solidFill>
            </a:endParaRPr>
          </a:p>
          <a:p>
            <a:r>
              <a:rPr lang="da-DK" altLang="da-DK" sz="2000" dirty="0">
                <a:solidFill>
                  <a:schemeClr val="bg1"/>
                </a:solidFill>
              </a:rPr>
              <a:t>Sikre at foranstaltningen er </a:t>
            </a:r>
            <a:r>
              <a:rPr lang="da-DK" altLang="da-DK" sz="2000" b="1" dirty="0">
                <a:solidFill>
                  <a:schemeClr val="bg1"/>
                </a:solidFill>
              </a:rPr>
              <a:t>egnet</a:t>
            </a:r>
            <a:r>
              <a:rPr lang="da-DK" altLang="da-DK" sz="2000" dirty="0">
                <a:solidFill>
                  <a:schemeClr val="bg1"/>
                </a:solidFill>
              </a:rPr>
              <a:t> til at nå målet.</a:t>
            </a:r>
          </a:p>
        </p:txBody>
      </p:sp>
      <p:pic>
        <p:nvPicPr>
          <p:cNvPr id="40966" name="Billede 6">
            <a:extLst>
              <a:ext uri="{FF2B5EF4-FFF2-40B4-BE49-F238E27FC236}">
                <a16:creationId xmlns:a16="http://schemas.microsoft.com/office/drawing/2014/main" id="{10C6EB80-5917-41C4-B5CC-5AD0BE89A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0612"/>
            <a:ext cx="31511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C45A09C2-1F94-4D06-A4F9-086F684FA32E}"/>
              </a:ext>
            </a:extLst>
          </p:cNvPr>
          <p:cNvSpPr>
            <a:spLocks noGrp="1"/>
          </p:cNvSpPr>
          <p:nvPr>
            <p:ph type="title"/>
          </p:nvPr>
        </p:nvSpPr>
        <p:spPr>
          <a:xfrm>
            <a:off x="1478280" y="286602"/>
            <a:ext cx="7051686" cy="658278"/>
          </a:xfrm>
        </p:spPr>
        <p:txBody>
          <a:bodyPr/>
          <a:lstStyle/>
          <a:p>
            <a:r>
              <a:rPr lang="da-DK" dirty="0" err="1"/>
              <a:t>Retsgrundsætninger</a:t>
            </a:r>
            <a:r>
              <a:rPr lang="da-DK" dirty="0"/>
              <a:t> - Proportionalitet</a:t>
            </a:r>
          </a:p>
        </p:txBody>
      </p:sp>
    </p:spTree>
    <p:extLst>
      <p:ext uri="{BB962C8B-B14F-4D97-AF65-F5344CB8AC3E}">
        <p14:creationId xmlns:p14="http://schemas.microsoft.com/office/powerpoint/2010/main" val="339356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ktangel 3">
            <a:extLst>
              <a:ext uri="{FF2B5EF4-FFF2-40B4-BE49-F238E27FC236}">
                <a16:creationId xmlns:a16="http://schemas.microsoft.com/office/drawing/2014/main" id="{F016C9FA-D053-4A42-B9D4-944D6559FD40}"/>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3: Proportionalitet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pic>
        <p:nvPicPr>
          <p:cNvPr id="40966" name="Billede 6">
            <a:extLst>
              <a:ext uri="{FF2B5EF4-FFF2-40B4-BE49-F238E27FC236}">
                <a16:creationId xmlns:a16="http://schemas.microsoft.com/office/drawing/2014/main" id="{10C6EB80-5917-41C4-B5CC-5AD0BE89A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598824"/>
            <a:ext cx="2027138" cy="12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C45A09C2-1F94-4D06-A4F9-086F684FA32E}"/>
              </a:ext>
            </a:extLst>
          </p:cNvPr>
          <p:cNvSpPr>
            <a:spLocks noGrp="1"/>
          </p:cNvSpPr>
          <p:nvPr>
            <p:ph type="title"/>
          </p:nvPr>
        </p:nvSpPr>
        <p:spPr>
          <a:xfrm>
            <a:off x="1478280" y="286602"/>
            <a:ext cx="7051686" cy="658278"/>
          </a:xfrm>
        </p:spPr>
        <p:txBody>
          <a:bodyPr/>
          <a:lstStyle/>
          <a:p>
            <a:r>
              <a:rPr lang="da-DK" dirty="0" err="1"/>
              <a:t>Retsgrundsætninger</a:t>
            </a:r>
            <a:r>
              <a:rPr lang="da-DK" dirty="0"/>
              <a:t> – Proportionalitet </a:t>
            </a:r>
          </a:p>
        </p:txBody>
      </p:sp>
      <p:sp>
        <p:nvSpPr>
          <p:cNvPr id="2" name="Rektangel 1">
            <a:extLst>
              <a:ext uri="{FF2B5EF4-FFF2-40B4-BE49-F238E27FC236}">
                <a16:creationId xmlns:a16="http://schemas.microsoft.com/office/drawing/2014/main" id="{65B4B9B0-DAD5-4B37-9CDF-9AF3DB47CBA9}"/>
              </a:ext>
            </a:extLst>
          </p:cNvPr>
          <p:cNvSpPr/>
          <p:nvPr/>
        </p:nvSpPr>
        <p:spPr>
          <a:xfrm>
            <a:off x="675164" y="1416050"/>
            <a:ext cx="8336280" cy="4339650"/>
          </a:xfrm>
          <a:prstGeom prst="rect">
            <a:avLst/>
          </a:prstGeom>
        </p:spPr>
        <p:txBody>
          <a:bodyPr wrap="square">
            <a:spAutoFit/>
          </a:bodyPr>
          <a:lstStyle/>
          <a:p>
            <a:r>
              <a:rPr lang="da-DK" altLang="da-DK" b="1" dirty="0">
                <a:solidFill>
                  <a:schemeClr val="bg1"/>
                </a:solidFill>
              </a:rPr>
              <a:t>Per og Lise henvender sig på hospitalet fordi deres datter Maja på 6 måneder har ‘blå mærker’ forskellige steder på kroppen. </a:t>
            </a:r>
          </a:p>
          <a:p>
            <a:endParaRPr lang="da-DK" altLang="da-DK" b="1" dirty="0">
              <a:solidFill>
                <a:schemeClr val="bg1"/>
              </a:solidFill>
            </a:endParaRPr>
          </a:p>
          <a:p>
            <a:r>
              <a:rPr lang="da-DK" altLang="da-DK" b="1" dirty="0">
                <a:solidFill>
                  <a:schemeClr val="bg1"/>
                </a:solidFill>
              </a:rPr>
              <a:t>På hospitalet kan lægen ikke umiddelbart finde nogen forklaring på de blå mærker. Der er ikke (andre) tegn på vold. Lægen bemærker at parret virker anspændt og vælger at lave en underretning til kommunen.</a:t>
            </a:r>
          </a:p>
          <a:p>
            <a:endParaRPr lang="da-DK" altLang="da-DK" b="1" dirty="0">
              <a:solidFill>
                <a:schemeClr val="bg1"/>
              </a:solidFill>
            </a:endParaRPr>
          </a:p>
          <a:p>
            <a:r>
              <a:rPr lang="da-DK" altLang="da-DK" b="1" dirty="0">
                <a:solidFill>
                  <a:schemeClr val="bg1"/>
                </a:solidFill>
              </a:rPr>
              <a:t>På baggrund af underretningen vælger kommunen at lave en ‘straks anbringelse’ af Maja hos en plejefamilie mens sagen undersøges yderligere. </a:t>
            </a:r>
          </a:p>
          <a:p>
            <a:endParaRPr lang="da-DK" altLang="da-DK" b="1" dirty="0">
              <a:solidFill>
                <a:schemeClr val="bg1"/>
              </a:solidFill>
            </a:endParaRPr>
          </a:p>
          <a:p>
            <a:r>
              <a:rPr lang="da-DK" altLang="da-DK" b="1" dirty="0">
                <a:solidFill>
                  <a:schemeClr val="bg1"/>
                </a:solidFill>
              </a:rPr>
              <a:t>Parret har en søn på 3 år, der går i børnehave. Der er aldrig nogen der har lavet en underretning er på ham eller fundet tegn på vold.  </a:t>
            </a:r>
          </a:p>
          <a:p>
            <a:endParaRPr lang="da-DK" altLang="da-DK" sz="2000" dirty="0">
              <a:solidFill>
                <a:schemeClr val="bg1"/>
              </a:solidFill>
            </a:endParaRPr>
          </a:p>
          <a:p>
            <a:pPr marL="342900" indent="-342900">
              <a:buFont typeface="Wingdings" panose="05000000000000000000" pitchFamily="2" charset="2"/>
              <a:buChar char="Ø"/>
            </a:pPr>
            <a:r>
              <a:rPr lang="da-DK" altLang="da-DK" sz="2000" dirty="0">
                <a:solidFill>
                  <a:schemeClr val="bg1"/>
                </a:solidFill>
              </a:rPr>
              <a:t>Er beslutningen om straks-anbringelse proportional?</a:t>
            </a:r>
          </a:p>
          <a:p>
            <a:pPr marL="342900" indent="-342900">
              <a:buFont typeface="Wingdings" panose="05000000000000000000" pitchFamily="2" charset="2"/>
              <a:buChar char="Ø"/>
            </a:pPr>
            <a:r>
              <a:rPr lang="da-DK" altLang="da-DK" sz="2000" dirty="0">
                <a:solidFill>
                  <a:schemeClr val="bg1"/>
                </a:solidFill>
              </a:rPr>
              <a:t>Hvad kunne kommunen have gjort i stedet?</a:t>
            </a:r>
          </a:p>
        </p:txBody>
      </p:sp>
    </p:spTree>
    <p:extLst>
      <p:ext uri="{BB962C8B-B14F-4D97-AF65-F5344CB8AC3E}">
        <p14:creationId xmlns:p14="http://schemas.microsoft.com/office/powerpoint/2010/main" val="99200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ktangel 3">
            <a:extLst>
              <a:ext uri="{FF2B5EF4-FFF2-40B4-BE49-F238E27FC236}">
                <a16:creationId xmlns:a16="http://schemas.microsoft.com/office/drawing/2014/main" id="{F016C9FA-D053-4A42-B9D4-944D6559FD40}"/>
              </a:ext>
            </a:extLst>
          </p:cNvPr>
          <p:cNvSpPr>
            <a:spLocks noChangeArrowheads="1"/>
          </p:cNvSpPr>
          <p:nvPr/>
        </p:nvSpPr>
        <p:spPr bwMode="auto">
          <a:xfrm>
            <a:off x="390525" y="1416050"/>
            <a:ext cx="77041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800"/>
              </a:spcAft>
            </a:pPr>
            <a:r>
              <a:rPr lang="da-DK" altLang="da-DK" sz="3200" b="1">
                <a:latin typeface="Calibri" panose="020F0502020204030204" pitchFamily="34" charset="0"/>
                <a:ea typeface="Calibri" panose="020F0502020204030204" pitchFamily="34" charset="0"/>
                <a:cs typeface="Times New Roman" panose="02020603050405020304" pitchFamily="18" charset="0"/>
              </a:rPr>
              <a:t>Retsgrundsætning nr. 3: Proportionalitet</a:t>
            </a:r>
            <a:endParaRPr lang="da-DK" altLang="da-DK" sz="2400" b="1">
              <a:latin typeface="Calibri" panose="020F0502020204030204" pitchFamily="34" charset="0"/>
              <a:ea typeface="Calibri" panose="020F0502020204030204" pitchFamily="34" charset="0"/>
              <a:cs typeface="Times New Roman" panose="02020603050405020304" pitchFamily="18" charset="0"/>
            </a:endParaRPr>
          </a:p>
        </p:txBody>
      </p:sp>
      <p:pic>
        <p:nvPicPr>
          <p:cNvPr id="40966" name="Billede 6">
            <a:extLst>
              <a:ext uri="{FF2B5EF4-FFF2-40B4-BE49-F238E27FC236}">
                <a16:creationId xmlns:a16="http://schemas.microsoft.com/office/drawing/2014/main" id="{10C6EB80-5917-41C4-B5CC-5AD0BE89A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598824"/>
            <a:ext cx="2027138" cy="12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16:creationId xmlns:a16="http://schemas.microsoft.com/office/drawing/2014/main" id="{C45A09C2-1F94-4D06-A4F9-086F684FA32E}"/>
              </a:ext>
            </a:extLst>
          </p:cNvPr>
          <p:cNvSpPr>
            <a:spLocks noGrp="1"/>
          </p:cNvSpPr>
          <p:nvPr>
            <p:ph type="title"/>
          </p:nvPr>
        </p:nvSpPr>
        <p:spPr>
          <a:xfrm>
            <a:off x="1478280" y="286602"/>
            <a:ext cx="7051686" cy="658278"/>
          </a:xfrm>
        </p:spPr>
        <p:txBody>
          <a:bodyPr/>
          <a:lstStyle/>
          <a:p>
            <a:r>
              <a:rPr lang="da-DK" dirty="0" err="1"/>
              <a:t>Retsgrundsætninger</a:t>
            </a:r>
            <a:r>
              <a:rPr lang="da-DK" dirty="0"/>
              <a:t> – Proportionalitet </a:t>
            </a:r>
          </a:p>
        </p:txBody>
      </p:sp>
      <p:sp>
        <p:nvSpPr>
          <p:cNvPr id="2" name="Rektangel 1">
            <a:extLst>
              <a:ext uri="{FF2B5EF4-FFF2-40B4-BE49-F238E27FC236}">
                <a16:creationId xmlns:a16="http://schemas.microsoft.com/office/drawing/2014/main" id="{65B4B9B0-DAD5-4B37-9CDF-9AF3DB47CBA9}"/>
              </a:ext>
            </a:extLst>
          </p:cNvPr>
          <p:cNvSpPr/>
          <p:nvPr/>
        </p:nvSpPr>
        <p:spPr>
          <a:xfrm>
            <a:off x="417195" y="1598930"/>
            <a:ext cx="8336280" cy="4093428"/>
          </a:xfrm>
          <a:prstGeom prst="rect">
            <a:avLst/>
          </a:prstGeom>
        </p:spPr>
        <p:txBody>
          <a:bodyPr wrap="square">
            <a:spAutoFit/>
          </a:bodyPr>
          <a:lstStyle/>
          <a:p>
            <a:r>
              <a:rPr lang="da-DK" altLang="da-DK" sz="2000" dirty="0">
                <a:solidFill>
                  <a:schemeClr val="bg1"/>
                </a:solidFill>
              </a:rPr>
              <a:t>I handleplanen for en udviklingshæmmet pige i X-købing stor der, at det er målet at pigen skal lære at knytte venskaber og at hun skal tabe sig. </a:t>
            </a:r>
          </a:p>
          <a:p>
            <a:endParaRPr lang="da-DK" altLang="da-DK" sz="2000" dirty="0">
              <a:solidFill>
                <a:schemeClr val="bg1"/>
              </a:solidFill>
            </a:endParaRPr>
          </a:p>
          <a:p>
            <a:endParaRPr lang="da-DK" altLang="da-DK" sz="2000" dirty="0">
              <a:solidFill>
                <a:schemeClr val="bg1"/>
              </a:solidFill>
            </a:endParaRPr>
          </a:p>
          <a:p>
            <a:r>
              <a:rPr lang="da-DK" altLang="da-DK" sz="2000" dirty="0">
                <a:solidFill>
                  <a:schemeClr val="bg1"/>
                </a:solidFill>
              </a:rPr>
              <a:t>Derfor besluttes det at pigen, sammen med sin støtte-kontaktperson, skal gå rundt om en nærliggende sø to gange om ugen. Gåturen afsluttes med et cafe-besøg.</a:t>
            </a:r>
          </a:p>
          <a:p>
            <a:endParaRPr lang="da-DK" altLang="da-DK" sz="2000" dirty="0">
              <a:solidFill>
                <a:schemeClr val="bg1"/>
              </a:solidFill>
            </a:endParaRPr>
          </a:p>
          <a:p>
            <a:r>
              <a:rPr lang="da-DK" altLang="da-DK" sz="2000" dirty="0">
                <a:solidFill>
                  <a:schemeClr val="bg1"/>
                </a:solidFill>
              </a:rPr>
              <a:t>Er handleplanens indhold (gåtur og cafe-besøg) proportional (egnet) til formålet?</a:t>
            </a:r>
          </a:p>
          <a:p>
            <a:endParaRPr lang="da-DK" altLang="da-DK" sz="2000" dirty="0">
              <a:solidFill>
                <a:schemeClr val="bg1"/>
              </a:solidFill>
            </a:endParaRPr>
          </a:p>
          <a:p>
            <a:endParaRPr lang="da-DK" altLang="da-DK" sz="2000" dirty="0">
              <a:solidFill>
                <a:schemeClr val="bg1"/>
              </a:solidFill>
            </a:endParaRPr>
          </a:p>
          <a:p>
            <a:endParaRPr lang="da-DK" altLang="da-DK" sz="2000" dirty="0">
              <a:solidFill>
                <a:schemeClr val="bg1"/>
              </a:solidFill>
            </a:endParaRPr>
          </a:p>
        </p:txBody>
      </p:sp>
    </p:spTree>
    <p:extLst>
      <p:ext uri="{BB962C8B-B14F-4D97-AF65-F5344CB8AC3E}">
        <p14:creationId xmlns:p14="http://schemas.microsoft.com/office/powerpoint/2010/main" val="1403873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54A74-3A48-430D-B467-EA15F98CE373}"/>
              </a:ext>
            </a:extLst>
          </p:cNvPr>
          <p:cNvSpPr>
            <a:spLocks noGrp="1"/>
          </p:cNvSpPr>
          <p:nvPr>
            <p:ph type="title"/>
          </p:nvPr>
        </p:nvSpPr>
        <p:spPr/>
        <p:txBody>
          <a:bodyPr/>
          <a:lstStyle/>
          <a:p>
            <a:r>
              <a:rPr lang="da-DK" dirty="0"/>
              <a:t>Hvad er sagens gang</a:t>
            </a:r>
          </a:p>
        </p:txBody>
      </p:sp>
      <p:sp>
        <p:nvSpPr>
          <p:cNvPr id="4" name="Pladsholder til sidefod 3">
            <a:extLst>
              <a:ext uri="{FF2B5EF4-FFF2-40B4-BE49-F238E27FC236}">
                <a16:creationId xmlns:a16="http://schemas.microsoft.com/office/drawing/2014/main" id="{CD16E1E6-334B-4522-A94A-AB36A76E9D6B}"/>
              </a:ext>
            </a:extLst>
          </p:cNvPr>
          <p:cNvSpPr>
            <a:spLocks noGrp="1"/>
          </p:cNvSpPr>
          <p:nvPr>
            <p:ph type="ftr" sz="quarter" idx="11"/>
          </p:nvPr>
        </p:nvSpPr>
        <p:spPr/>
        <p:txBody>
          <a:bodyPr/>
          <a:lstStyle/>
          <a:p>
            <a:r>
              <a:rPr lang="en-US"/>
              <a:t>www.frivillighed.dk   •   66 14 60 61</a:t>
            </a:r>
            <a:endParaRPr lang="en-US" dirty="0"/>
          </a:p>
        </p:txBody>
      </p:sp>
      <p:graphicFrame>
        <p:nvGraphicFramePr>
          <p:cNvPr id="5" name="Diagram 4">
            <a:extLst>
              <a:ext uri="{FF2B5EF4-FFF2-40B4-BE49-F238E27FC236}">
                <a16:creationId xmlns:a16="http://schemas.microsoft.com/office/drawing/2014/main" id="{ACA2B22A-5E96-4EC8-A7B7-869A917340F1}"/>
              </a:ext>
            </a:extLst>
          </p:cNvPr>
          <p:cNvGraphicFramePr/>
          <p:nvPr/>
        </p:nvGraphicFramePr>
        <p:xfrm>
          <a:off x="1127945" y="2780952"/>
          <a:ext cx="7152456" cy="170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felt 7">
            <a:extLst>
              <a:ext uri="{FF2B5EF4-FFF2-40B4-BE49-F238E27FC236}">
                <a16:creationId xmlns:a16="http://schemas.microsoft.com/office/drawing/2014/main" id="{8B55726F-5692-40B6-8E4F-15F92239D1A2}"/>
              </a:ext>
            </a:extLst>
          </p:cNvPr>
          <p:cNvSpPr txBox="1">
            <a:spLocks noChangeArrowheads="1"/>
          </p:cNvSpPr>
          <p:nvPr/>
        </p:nvSpPr>
        <p:spPr bwMode="auto">
          <a:xfrm>
            <a:off x="2771775" y="2543175"/>
            <a:ext cx="3983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dirty="0">
                <a:solidFill>
                  <a:schemeClr val="bg1"/>
                </a:solidFill>
              </a:rPr>
              <a:t>Notatpligt, offentlighedsloven § 6</a:t>
            </a:r>
          </a:p>
        </p:txBody>
      </p:sp>
      <p:sp>
        <p:nvSpPr>
          <p:cNvPr id="7" name="Tekstboks 4">
            <a:extLst>
              <a:ext uri="{FF2B5EF4-FFF2-40B4-BE49-F238E27FC236}">
                <a16:creationId xmlns:a16="http://schemas.microsoft.com/office/drawing/2014/main" id="{71A91B8A-25FD-4073-B07E-06AD4E828736}"/>
              </a:ext>
            </a:extLst>
          </p:cNvPr>
          <p:cNvSpPr txBox="1"/>
          <p:nvPr/>
        </p:nvSpPr>
        <p:spPr>
          <a:xfrm>
            <a:off x="1042988" y="1989138"/>
            <a:ext cx="7242175" cy="1354137"/>
          </a:xfrm>
          <a:prstGeom prst="rect">
            <a:avLst/>
          </a:prstGeom>
          <a:noFill/>
        </p:spPr>
        <p:txBody>
          <a:bodyPr>
            <a:spAutoFit/>
          </a:bodyPr>
          <a:lstStyle/>
          <a:p>
            <a:pPr eaLnBrk="1" hangingPunct="1">
              <a:defRPr/>
            </a:pPr>
            <a:endParaRPr lang="da-DK" sz="2800" dirty="0">
              <a:latin typeface="Arial" charset="0"/>
              <a:cs typeface="Arial" charset="0"/>
            </a:endParaRPr>
          </a:p>
          <a:p>
            <a:pPr marL="285750" indent="-285750" eaLnBrk="1" hangingPunct="1">
              <a:buFont typeface="Arial" pitchFamily="34" charset="0"/>
              <a:buChar char="•"/>
              <a:defRPr/>
            </a:pPr>
            <a:endParaRPr lang="da-DK" dirty="0">
              <a:latin typeface="Arial" charset="0"/>
              <a:cs typeface="Arial" charset="0"/>
            </a:endParaRPr>
          </a:p>
          <a:p>
            <a:pPr marL="285750" indent="-285750" eaLnBrk="1" hangingPunct="1">
              <a:buFont typeface="Arial" pitchFamily="34" charset="0"/>
              <a:buChar char="•"/>
              <a:defRPr/>
            </a:pPr>
            <a:endParaRPr lang="da-DK" dirty="0">
              <a:latin typeface="Arial" charset="0"/>
              <a:cs typeface="Arial" charset="0"/>
            </a:endParaRPr>
          </a:p>
          <a:p>
            <a:pPr marL="285750" indent="-285750" eaLnBrk="1" hangingPunct="1">
              <a:buFont typeface="Arial" pitchFamily="34" charset="0"/>
              <a:buChar char="•"/>
              <a:defRPr/>
            </a:pPr>
            <a:endParaRPr lang="da-DK" dirty="0">
              <a:latin typeface="Arial" charset="0"/>
              <a:cs typeface="Arial" charset="0"/>
            </a:endParaRPr>
          </a:p>
        </p:txBody>
      </p:sp>
      <p:sp>
        <p:nvSpPr>
          <p:cNvPr id="8" name="Tekstboks 4">
            <a:extLst>
              <a:ext uri="{FF2B5EF4-FFF2-40B4-BE49-F238E27FC236}">
                <a16:creationId xmlns:a16="http://schemas.microsoft.com/office/drawing/2014/main" id="{2C3A7066-3EC2-49CD-BC59-70313A506F4E}"/>
              </a:ext>
            </a:extLst>
          </p:cNvPr>
          <p:cNvSpPr txBox="1"/>
          <p:nvPr/>
        </p:nvSpPr>
        <p:spPr>
          <a:xfrm>
            <a:off x="1287791" y="1883958"/>
            <a:ext cx="7242175" cy="1354137"/>
          </a:xfrm>
          <a:prstGeom prst="rect">
            <a:avLst/>
          </a:prstGeom>
          <a:noFill/>
        </p:spPr>
        <p:txBody>
          <a:bodyPr>
            <a:spAutoFit/>
          </a:bodyPr>
          <a:lstStyle/>
          <a:p>
            <a:pPr eaLnBrk="1" hangingPunct="1">
              <a:defRPr/>
            </a:pPr>
            <a:endParaRPr lang="da-DK" sz="2800" dirty="0">
              <a:latin typeface="Arial" charset="0"/>
              <a:cs typeface="Arial" charset="0"/>
            </a:endParaRPr>
          </a:p>
          <a:p>
            <a:pPr marL="285750" indent="-285750" eaLnBrk="1" hangingPunct="1">
              <a:buFont typeface="Arial" pitchFamily="34" charset="0"/>
              <a:buChar char="•"/>
              <a:defRPr/>
            </a:pPr>
            <a:endParaRPr lang="da-DK" dirty="0">
              <a:latin typeface="Arial" charset="0"/>
              <a:cs typeface="Arial" charset="0"/>
            </a:endParaRPr>
          </a:p>
          <a:p>
            <a:pPr marL="285750" indent="-285750" eaLnBrk="1" hangingPunct="1">
              <a:buFont typeface="Arial" pitchFamily="34" charset="0"/>
              <a:buChar char="•"/>
              <a:defRPr/>
            </a:pPr>
            <a:endParaRPr lang="da-DK" dirty="0">
              <a:latin typeface="Arial" charset="0"/>
              <a:cs typeface="Arial" charset="0"/>
            </a:endParaRPr>
          </a:p>
          <a:p>
            <a:pPr marL="285750" indent="-285750" eaLnBrk="1" hangingPunct="1">
              <a:buFont typeface="Arial" pitchFamily="34" charset="0"/>
              <a:buChar char="•"/>
              <a:defRPr/>
            </a:pPr>
            <a:endParaRPr lang="da-DK" dirty="0">
              <a:latin typeface="Arial" charset="0"/>
              <a:cs typeface="Arial" charset="0"/>
            </a:endParaRPr>
          </a:p>
        </p:txBody>
      </p:sp>
      <p:sp>
        <p:nvSpPr>
          <p:cNvPr id="9" name="Tekstfelt 3">
            <a:extLst>
              <a:ext uri="{FF2B5EF4-FFF2-40B4-BE49-F238E27FC236}">
                <a16:creationId xmlns:a16="http://schemas.microsoft.com/office/drawing/2014/main" id="{79F074DC-B082-4E9A-95BD-3F2FB3218AF0}"/>
              </a:ext>
            </a:extLst>
          </p:cNvPr>
          <p:cNvSpPr txBox="1">
            <a:spLocks noChangeArrowheads="1"/>
          </p:cNvSpPr>
          <p:nvPr/>
        </p:nvSpPr>
        <p:spPr bwMode="auto">
          <a:xfrm rot="2601817">
            <a:off x="2999206" y="4801371"/>
            <a:ext cx="190249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at blive hørt</a:t>
            </a:r>
          </a:p>
          <a:p>
            <a:r>
              <a:rPr lang="da-DK" altLang="da-DK" sz="1600" dirty="0">
                <a:solidFill>
                  <a:schemeClr val="bg1"/>
                </a:solidFill>
              </a:rPr>
              <a:t>(§19-20)</a:t>
            </a:r>
          </a:p>
          <a:p>
            <a:r>
              <a:rPr lang="da-DK" altLang="da-DK" sz="1600" dirty="0">
                <a:solidFill>
                  <a:schemeClr val="bg1"/>
                </a:solidFill>
              </a:rPr>
              <a:t>Dialogprincip</a:t>
            </a:r>
            <a:endParaRPr lang="da-DK" altLang="da-DK" dirty="0">
              <a:solidFill>
                <a:schemeClr val="bg1"/>
              </a:solidFill>
            </a:endParaRPr>
          </a:p>
        </p:txBody>
      </p:sp>
      <p:sp>
        <p:nvSpPr>
          <p:cNvPr id="10" name="Tekstfelt 3">
            <a:extLst>
              <a:ext uri="{FF2B5EF4-FFF2-40B4-BE49-F238E27FC236}">
                <a16:creationId xmlns:a16="http://schemas.microsoft.com/office/drawing/2014/main" id="{6CD3F832-5C63-4983-9AAF-031E9F5468CA}"/>
              </a:ext>
            </a:extLst>
          </p:cNvPr>
          <p:cNvSpPr txBox="1">
            <a:spLocks noChangeArrowheads="1"/>
          </p:cNvSpPr>
          <p:nvPr/>
        </p:nvSpPr>
        <p:spPr bwMode="auto">
          <a:xfrm rot="2601817">
            <a:off x="4518938" y="4842741"/>
            <a:ext cx="1902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en skriftlig begrundelse </a:t>
            </a:r>
          </a:p>
          <a:p>
            <a:r>
              <a:rPr lang="da-DK" altLang="da-DK" sz="1600" dirty="0">
                <a:solidFill>
                  <a:schemeClr val="bg1"/>
                </a:solidFill>
              </a:rPr>
              <a:t>(§ 22 og 23)</a:t>
            </a:r>
            <a:endParaRPr lang="da-DK" altLang="da-DK" dirty="0">
              <a:solidFill>
                <a:schemeClr val="bg1"/>
              </a:solidFill>
            </a:endParaRPr>
          </a:p>
        </p:txBody>
      </p:sp>
      <p:sp>
        <p:nvSpPr>
          <p:cNvPr id="11" name="Tekstfelt 3">
            <a:extLst>
              <a:ext uri="{FF2B5EF4-FFF2-40B4-BE49-F238E27FC236}">
                <a16:creationId xmlns:a16="http://schemas.microsoft.com/office/drawing/2014/main" id="{28ED249A-2DE6-4D7E-8E18-2D135AD4A960}"/>
              </a:ext>
            </a:extLst>
          </p:cNvPr>
          <p:cNvSpPr txBox="1">
            <a:spLocks noChangeArrowheads="1"/>
          </p:cNvSpPr>
          <p:nvPr/>
        </p:nvSpPr>
        <p:spPr bwMode="auto">
          <a:xfrm rot="2601817">
            <a:off x="5908442" y="4612816"/>
            <a:ext cx="190249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vejledning</a:t>
            </a:r>
          </a:p>
          <a:p>
            <a:r>
              <a:rPr lang="da-DK" altLang="da-DK" sz="1600" dirty="0">
                <a:solidFill>
                  <a:schemeClr val="bg1"/>
                </a:solidFill>
              </a:rPr>
              <a:t>( § 7 og 25)</a:t>
            </a:r>
          </a:p>
          <a:p>
            <a:r>
              <a:rPr lang="da-DK" altLang="da-DK" sz="1600" dirty="0">
                <a:solidFill>
                  <a:schemeClr val="bg1"/>
                </a:solidFill>
              </a:rPr>
              <a:t>Legalitet</a:t>
            </a:r>
          </a:p>
          <a:p>
            <a:r>
              <a:rPr lang="da-DK" altLang="da-DK" sz="1600" dirty="0">
                <a:solidFill>
                  <a:schemeClr val="bg1"/>
                </a:solidFill>
              </a:rPr>
              <a:t>Proportionalitet</a:t>
            </a:r>
            <a:endParaRPr lang="da-DK" altLang="da-DK" dirty="0">
              <a:solidFill>
                <a:schemeClr val="bg1"/>
              </a:solidFill>
            </a:endParaRPr>
          </a:p>
        </p:txBody>
      </p:sp>
      <p:sp>
        <p:nvSpPr>
          <p:cNvPr id="12" name="Tekstfelt 3">
            <a:extLst>
              <a:ext uri="{FF2B5EF4-FFF2-40B4-BE49-F238E27FC236}">
                <a16:creationId xmlns:a16="http://schemas.microsoft.com/office/drawing/2014/main" id="{548D4C9E-44F0-472D-A073-FE586D69DBB9}"/>
              </a:ext>
            </a:extLst>
          </p:cNvPr>
          <p:cNvSpPr txBox="1">
            <a:spLocks noChangeArrowheads="1"/>
          </p:cNvSpPr>
          <p:nvPr/>
        </p:nvSpPr>
        <p:spPr bwMode="auto">
          <a:xfrm rot="2601817">
            <a:off x="7521641" y="4850953"/>
            <a:ext cx="1902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at klage</a:t>
            </a:r>
          </a:p>
          <a:p>
            <a:r>
              <a:rPr lang="da-DK" altLang="da-DK" sz="1600" dirty="0">
                <a:solidFill>
                  <a:schemeClr val="bg1"/>
                </a:solidFill>
              </a:rPr>
              <a:t>(§ 25)</a:t>
            </a:r>
            <a:endParaRPr lang="da-DK" altLang="da-DK" dirty="0">
              <a:solidFill>
                <a:schemeClr val="bg1"/>
              </a:solidFill>
            </a:endParaRPr>
          </a:p>
        </p:txBody>
      </p:sp>
      <p:sp>
        <p:nvSpPr>
          <p:cNvPr id="14" name="Kantet højreparentes 13">
            <a:extLst>
              <a:ext uri="{FF2B5EF4-FFF2-40B4-BE49-F238E27FC236}">
                <a16:creationId xmlns:a16="http://schemas.microsoft.com/office/drawing/2014/main" id="{CE4E5348-D3C6-4EF1-95C9-41F87C67031B}"/>
              </a:ext>
            </a:extLst>
          </p:cNvPr>
          <p:cNvSpPr/>
          <p:nvPr/>
        </p:nvSpPr>
        <p:spPr>
          <a:xfrm rot="16200000">
            <a:off x="4512294" y="548458"/>
            <a:ext cx="303561" cy="5096969"/>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15" name="Tekstfelt 3">
            <a:extLst>
              <a:ext uri="{FF2B5EF4-FFF2-40B4-BE49-F238E27FC236}">
                <a16:creationId xmlns:a16="http://schemas.microsoft.com/office/drawing/2014/main" id="{9ADEC9B4-4418-44FA-B2FE-FA0ECF288A68}"/>
              </a:ext>
            </a:extLst>
          </p:cNvPr>
          <p:cNvSpPr txBox="1">
            <a:spLocks noChangeArrowheads="1"/>
          </p:cNvSpPr>
          <p:nvPr/>
        </p:nvSpPr>
        <p:spPr bwMode="auto">
          <a:xfrm rot="2601817">
            <a:off x="1364225" y="5032784"/>
            <a:ext cx="20869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dirty="0">
                <a:solidFill>
                  <a:schemeClr val="bg1"/>
                </a:solidFill>
              </a:rPr>
              <a:t>Oplysningsprincip</a:t>
            </a:r>
          </a:p>
        </p:txBody>
      </p:sp>
      <p:sp>
        <p:nvSpPr>
          <p:cNvPr id="16" name="Rektangel 15">
            <a:extLst>
              <a:ext uri="{FF2B5EF4-FFF2-40B4-BE49-F238E27FC236}">
                <a16:creationId xmlns:a16="http://schemas.microsoft.com/office/drawing/2014/main" id="{ED5DEB19-FC77-42E1-983E-1D21A4F2BFB3}"/>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7486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6D680-4E91-4F3F-8A75-549D0ECAC1D0}"/>
              </a:ext>
            </a:extLst>
          </p:cNvPr>
          <p:cNvSpPr>
            <a:spLocks noGrp="1"/>
          </p:cNvSpPr>
          <p:nvPr>
            <p:ph type="title"/>
          </p:nvPr>
        </p:nvSpPr>
        <p:spPr/>
        <p:txBody>
          <a:bodyPr/>
          <a:lstStyle/>
          <a:p>
            <a:r>
              <a:rPr lang="da-DK" dirty="0"/>
              <a:t>Hvorfor er der behov for en bisidder?</a:t>
            </a:r>
          </a:p>
        </p:txBody>
      </p:sp>
      <p:sp>
        <p:nvSpPr>
          <p:cNvPr id="3" name="Pladsholder til indhold 2">
            <a:extLst>
              <a:ext uri="{FF2B5EF4-FFF2-40B4-BE49-F238E27FC236}">
                <a16:creationId xmlns:a16="http://schemas.microsoft.com/office/drawing/2014/main" id="{C1866571-87C5-47A4-8E3C-35BD6A6DEAD8}"/>
              </a:ext>
            </a:extLst>
          </p:cNvPr>
          <p:cNvSpPr>
            <a:spLocks noGrp="1"/>
          </p:cNvSpPr>
          <p:nvPr>
            <p:ph idx="1"/>
          </p:nvPr>
        </p:nvSpPr>
        <p:spPr>
          <a:xfrm>
            <a:off x="293995" y="1441546"/>
            <a:ext cx="7051685" cy="4234714"/>
          </a:xfrm>
        </p:spPr>
        <p:txBody>
          <a:bodyPr/>
          <a:lstStyle/>
          <a:p>
            <a:endParaRPr lang="da-DK" dirty="0"/>
          </a:p>
          <a:p>
            <a:r>
              <a:rPr lang="da-DK" dirty="0"/>
              <a:t>Borgeren føler sig ikke hørt (problemet bliver ikke ordentligt løst)</a:t>
            </a:r>
          </a:p>
          <a:p>
            <a:endParaRPr lang="da-DK" dirty="0"/>
          </a:p>
          <a:p>
            <a:r>
              <a:rPr lang="da-DK" dirty="0"/>
              <a:t>Får ikke sagt alt det han/hun gerne ville sige eller spørge om</a:t>
            </a:r>
          </a:p>
          <a:p>
            <a:endParaRPr lang="da-DK" dirty="0"/>
          </a:p>
          <a:p>
            <a:r>
              <a:rPr lang="da-DK" dirty="0"/>
              <a:t>Borgeren hører ikke, hvad der bliver sagt</a:t>
            </a:r>
          </a:p>
          <a:p>
            <a:pPr marL="0" indent="0">
              <a:buNone/>
            </a:pPr>
            <a:endParaRPr lang="da-DK" dirty="0"/>
          </a:p>
        </p:txBody>
      </p:sp>
      <p:sp>
        <p:nvSpPr>
          <p:cNvPr id="4" name="Pladsholder til sidefod 3">
            <a:extLst>
              <a:ext uri="{FF2B5EF4-FFF2-40B4-BE49-F238E27FC236}">
                <a16:creationId xmlns:a16="http://schemas.microsoft.com/office/drawing/2014/main" id="{D659E31E-1333-47A0-B579-E1A92E8003BD}"/>
              </a:ext>
            </a:extLst>
          </p:cNvPr>
          <p:cNvSpPr>
            <a:spLocks noGrp="1"/>
          </p:cNvSpPr>
          <p:nvPr>
            <p:ph type="ftr" sz="quarter" idx="11"/>
          </p:nvPr>
        </p:nvSpPr>
        <p:spPr/>
        <p:txBody>
          <a:bodyPr/>
          <a:lstStyle/>
          <a:p>
            <a:r>
              <a:rPr lang="en-US"/>
              <a:t>www.frivillighed.dk   •   66 14 60 61</a:t>
            </a:r>
            <a:endParaRPr lang="en-US" dirty="0"/>
          </a:p>
        </p:txBody>
      </p:sp>
      <p:pic>
        <p:nvPicPr>
          <p:cNvPr id="5" name="Billede 8" descr="https://encrypted-tbn3.google.com/images?q=tbn:ANd9GcQZDxFbszPXsjPJwicunovTXfkT7iCYMq-f79rQhRAsy7ijnG7PAw">
            <a:hlinkClick r:id="rId2"/>
            <a:extLst>
              <a:ext uri="{FF2B5EF4-FFF2-40B4-BE49-F238E27FC236}">
                <a16:creationId xmlns:a16="http://schemas.microsoft.com/office/drawing/2014/main" id="{BE3B2975-0346-47FD-A430-25D8BB09A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320" y="3923588"/>
            <a:ext cx="1630680" cy="214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5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54A74-3A48-430D-B467-EA15F98CE373}"/>
              </a:ext>
            </a:extLst>
          </p:cNvPr>
          <p:cNvSpPr>
            <a:spLocks noGrp="1"/>
          </p:cNvSpPr>
          <p:nvPr>
            <p:ph type="title"/>
          </p:nvPr>
        </p:nvSpPr>
        <p:spPr/>
        <p:txBody>
          <a:bodyPr/>
          <a:lstStyle/>
          <a:p>
            <a:r>
              <a:rPr lang="da-DK" dirty="0"/>
              <a:t>Hvad er sagens gang – hvad kan bisidderen gøre</a:t>
            </a:r>
          </a:p>
        </p:txBody>
      </p:sp>
      <p:sp>
        <p:nvSpPr>
          <p:cNvPr id="4" name="Pladsholder til sidefod 3">
            <a:extLst>
              <a:ext uri="{FF2B5EF4-FFF2-40B4-BE49-F238E27FC236}">
                <a16:creationId xmlns:a16="http://schemas.microsoft.com/office/drawing/2014/main" id="{CD16E1E6-334B-4522-A94A-AB36A76E9D6B}"/>
              </a:ext>
            </a:extLst>
          </p:cNvPr>
          <p:cNvSpPr>
            <a:spLocks noGrp="1"/>
          </p:cNvSpPr>
          <p:nvPr>
            <p:ph type="ftr" sz="quarter" idx="11"/>
          </p:nvPr>
        </p:nvSpPr>
        <p:spPr/>
        <p:txBody>
          <a:bodyPr/>
          <a:lstStyle/>
          <a:p>
            <a:r>
              <a:rPr lang="en-US"/>
              <a:t>www.frivillighed.dk   •   66 14 60 61</a:t>
            </a:r>
            <a:endParaRPr lang="en-US" dirty="0"/>
          </a:p>
        </p:txBody>
      </p:sp>
      <p:graphicFrame>
        <p:nvGraphicFramePr>
          <p:cNvPr id="5" name="Diagram 4">
            <a:extLst>
              <a:ext uri="{FF2B5EF4-FFF2-40B4-BE49-F238E27FC236}">
                <a16:creationId xmlns:a16="http://schemas.microsoft.com/office/drawing/2014/main" id="{ACA2B22A-5E96-4EC8-A7B7-869A917340F1}"/>
              </a:ext>
            </a:extLst>
          </p:cNvPr>
          <p:cNvGraphicFramePr/>
          <p:nvPr>
            <p:extLst>
              <p:ext uri="{D42A27DB-BD31-4B8C-83A1-F6EECF244321}">
                <p14:modId xmlns:p14="http://schemas.microsoft.com/office/powerpoint/2010/main" val="3670633527"/>
              </p:ext>
            </p:extLst>
          </p:nvPr>
        </p:nvGraphicFramePr>
        <p:xfrm>
          <a:off x="1052957" y="2622254"/>
          <a:ext cx="7152456" cy="170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felt 3">
            <a:extLst>
              <a:ext uri="{FF2B5EF4-FFF2-40B4-BE49-F238E27FC236}">
                <a16:creationId xmlns:a16="http://schemas.microsoft.com/office/drawing/2014/main" id="{79F074DC-B082-4E9A-95BD-3F2FB3218AF0}"/>
              </a:ext>
            </a:extLst>
          </p:cNvPr>
          <p:cNvSpPr txBox="1">
            <a:spLocks noChangeArrowheads="1"/>
          </p:cNvSpPr>
          <p:nvPr/>
        </p:nvSpPr>
        <p:spPr bwMode="auto">
          <a:xfrm rot="2601817">
            <a:off x="2864554" y="4526062"/>
            <a:ext cx="1902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at blive hørt</a:t>
            </a:r>
          </a:p>
          <a:p>
            <a:r>
              <a:rPr lang="da-DK" altLang="da-DK" sz="1600" dirty="0">
                <a:solidFill>
                  <a:schemeClr val="bg1"/>
                </a:solidFill>
              </a:rPr>
              <a:t>(§19-20</a:t>
            </a:r>
            <a:endParaRPr lang="da-DK" altLang="da-DK" dirty="0">
              <a:solidFill>
                <a:schemeClr val="bg1"/>
              </a:solidFill>
            </a:endParaRPr>
          </a:p>
        </p:txBody>
      </p:sp>
      <p:sp>
        <p:nvSpPr>
          <p:cNvPr id="10" name="Tekstfelt 3">
            <a:extLst>
              <a:ext uri="{FF2B5EF4-FFF2-40B4-BE49-F238E27FC236}">
                <a16:creationId xmlns:a16="http://schemas.microsoft.com/office/drawing/2014/main" id="{6CD3F832-5C63-4983-9AAF-031E9F5468CA}"/>
              </a:ext>
            </a:extLst>
          </p:cNvPr>
          <p:cNvSpPr txBox="1">
            <a:spLocks noChangeArrowheads="1"/>
          </p:cNvSpPr>
          <p:nvPr/>
        </p:nvSpPr>
        <p:spPr bwMode="auto">
          <a:xfrm rot="2601817">
            <a:off x="4350188" y="4492454"/>
            <a:ext cx="1902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en skriftlig begrundelse </a:t>
            </a:r>
          </a:p>
          <a:p>
            <a:r>
              <a:rPr lang="da-DK" altLang="da-DK" sz="1600" dirty="0">
                <a:solidFill>
                  <a:schemeClr val="bg1"/>
                </a:solidFill>
              </a:rPr>
              <a:t>(§ 22 og 23)</a:t>
            </a:r>
            <a:endParaRPr lang="da-DK" altLang="da-DK" dirty="0">
              <a:solidFill>
                <a:schemeClr val="bg1"/>
              </a:solidFill>
            </a:endParaRPr>
          </a:p>
        </p:txBody>
      </p:sp>
      <p:sp>
        <p:nvSpPr>
          <p:cNvPr id="11" name="Tekstfelt 3">
            <a:extLst>
              <a:ext uri="{FF2B5EF4-FFF2-40B4-BE49-F238E27FC236}">
                <a16:creationId xmlns:a16="http://schemas.microsoft.com/office/drawing/2014/main" id="{28ED249A-2DE6-4D7E-8E18-2D135AD4A960}"/>
              </a:ext>
            </a:extLst>
          </p:cNvPr>
          <p:cNvSpPr txBox="1">
            <a:spLocks noChangeArrowheads="1"/>
          </p:cNvSpPr>
          <p:nvPr/>
        </p:nvSpPr>
        <p:spPr bwMode="auto">
          <a:xfrm rot="2601817">
            <a:off x="5742784" y="4552376"/>
            <a:ext cx="1902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vejledning</a:t>
            </a:r>
          </a:p>
          <a:p>
            <a:r>
              <a:rPr lang="da-DK" altLang="da-DK" sz="1600" dirty="0">
                <a:solidFill>
                  <a:schemeClr val="bg1"/>
                </a:solidFill>
              </a:rPr>
              <a:t>( § 7 og 25)</a:t>
            </a:r>
            <a:endParaRPr lang="da-DK" altLang="da-DK" dirty="0">
              <a:solidFill>
                <a:schemeClr val="bg1"/>
              </a:solidFill>
            </a:endParaRPr>
          </a:p>
        </p:txBody>
      </p:sp>
      <p:sp>
        <p:nvSpPr>
          <p:cNvPr id="12" name="Tekstfelt 3">
            <a:extLst>
              <a:ext uri="{FF2B5EF4-FFF2-40B4-BE49-F238E27FC236}">
                <a16:creationId xmlns:a16="http://schemas.microsoft.com/office/drawing/2014/main" id="{548D4C9E-44F0-472D-A073-FE586D69DBB9}"/>
              </a:ext>
            </a:extLst>
          </p:cNvPr>
          <p:cNvSpPr txBox="1">
            <a:spLocks noChangeArrowheads="1"/>
          </p:cNvSpPr>
          <p:nvPr/>
        </p:nvSpPr>
        <p:spPr bwMode="auto">
          <a:xfrm rot="2601817">
            <a:off x="6908630" y="4560002"/>
            <a:ext cx="1902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Ret til at klage</a:t>
            </a:r>
          </a:p>
          <a:p>
            <a:r>
              <a:rPr lang="da-DK" altLang="da-DK" sz="1600" dirty="0">
                <a:solidFill>
                  <a:schemeClr val="bg1"/>
                </a:solidFill>
              </a:rPr>
              <a:t>(§ 25)</a:t>
            </a:r>
            <a:endParaRPr lang="da-DK" altLang="da-DK" dirty="0">
              <a:solidFill>
                <a:schemeClr val="bg1"/>
              </a:solidFill>
            </a:endParaRPr>
          </a:p>
        </p:txBody>
      </p:sp>
      <p:sp>
        <p:nvSpPr>
          <p:cNvPr id="3" name="Rektangel 2">
            <a:extLst>
              <a:ext uri="{FF2B5EF4-FFF2-40B4-BE49-F238E27FC236}">
                <a16:creationId xmlns:a16="http://schemas.microsoft.com/office/drawing/2014/main" id="{D3019BBE-F6ED-411B-96F8-F2623D202BC2}"/>
              </a:ext>
            </a:extLst>
          </p:cNvPr>
          <p:cNvSpPr/>
          <p:nvPr/>
        </p:nvSpPr>
        <p:spPr>
          <a:xfrm rot="2614477">
            <a:off x="1032285" y="1745888"/>
            <a:ext cx="2421895" cy="1200329"/>
          </a:xfrm>
          <a:prstGeom prst="rect">
            <a:avLst/>
          </a:prstGeom>
        </p:spPr>
        <p:txBody>
          <a:bodyPr wrap="square">
            <a:spAutoFit/>
          </a:bodyPr>
          <a:lstStyle/>
          <a:p>
            <a:r>
              <a:rPr lang="da-DK" altLang="da-DK" dirty="0">
                <a:solidFill>
                  <a:schemeClr val="bg1"/>
                </a:solidFill>
              </a:rPr>
              <a:t>Hjælpe borgeren til at forberede mødet. Få delt alle væsentlige oplysninger</a:t>
            </a:r>
          </a:p>
        </p:txBody>
      </p:sp>
      <p:sp>
        <p:nvSpPr>
          <p:cNvPr id="14" name="Tekstfelt 3">
            <a:extLst>
              <a:ext uri="{FF2B5EF4-FFF2-40B4-BE49-F238E27FC236}">
                <a16:creationId xmlns:a16="http://schemas.microsoft.com/office/drawing/2014/main" id="{7B9E682B-E65B-4894-A348-A8E5BF61C474}"/>
              </a:ext>
            </a:extLst>
          </p:cNvPr>
          <p:cNvSpPr txBox="1">
            <a:spLocks noChangeArrowheads="1"/>
          </p:cNvSpPr>
          <p:nvPr/>
        </p:nvSpPr>
        <p:spPr bwMode="auto">
          <a:xfrm rot="2601817">
            <a:off x="3100559" y="2052907"/>
            <a:ext cx="24971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Hjælpe med at læse afgørelsen. Er den i orden?</a:t>
            </a:r>
          </a:p>
        </p:txBody>
      </p:sp>
      <p:sp>
        <p:nvSpPr>
          <p:cNvPr id="16" name="Tekstfelt 3">
            <a:extLst>
              <a:ext uri="{FF2B5EF4-FFF2-40B4-BE49-F238E27FC236}">
                <a16:creationId xmlns:a16="http://schemas.microsoft.com/office/drawing/2014/main" id="{B1F7E5D8-FB4E-47F9-9621-5D1843AA8351}"/>
              </a:ext>
            </a:extLst>
          </p:cNvPr>
          <p:cNvSpPr txBox="1">
            <a:spLocks noChangeArrowheads="1"/>
          </p:cNvSpPr>
          <p:nvPr/>
        </p:nvSpPr>
        <p:spPr bwMode="auto">
          <a:xfrm rot="2601817">
            <a:off x="4553133" y="2241876"/>
            <a:ext cx="2497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Indhente oplysninger</a:t>
            </a:r>
          </a:p>
        </p:txBody>
      </p:sp>
      <p:sp>
        <p:nvSpPr>
          <p:cNvPr id="17" name="Tekstfelt 3">
            <a:extLst>
              <a:ext uri="{FF2B5EF4-FFF2-40B4-BE49-F238E27FC236}">
                <a16:creationId xmlns:a16="http://schemas.microsoft.com/office/drawing/2014/main" id="{53758ED3-B717-442E-AC06-862B185D73CC}"/>
              </a:ext>
            </a:extLst>
          </p:cNvPr>
          <p:cNvSpPr txBox="1">
            <a:spLocks noChangeArrowheads="1"/>
          </p:cNvSpPr>
          <p:nvPr/>
        </p:nvSpPr>
        <p:spPr bwMode="auto">
          <a:xfrm rot="2601817">
            <a:off x="5980547" y="2582600"/>
            <a:ext cx="2497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a-DK" altLang="da-DK" sz="1600" dirty="0">
                <a:solidFill>
                  <a:schemeClr val="bg1"/>
                </a:solidFill>
              </a:rPr>
              <a:t>Skrive en klage</a:t>
            </a:r>
          </a:p>
        </p:txBody>
      </p:sp>
      <p:sp>
        <p:nvSpPr>
          <p:cNvPr id="15" name="Rektangel 14">
            <a:extLst>
              <a:ext uri="{FF2B5EF4-FFF2-40B4-BE49-F238E27FC236}">
                <a16:creationId xmlns:a16="http://schemas.microsoft.com/office/drawing/2014/main" id="{76B917B1-E4C7-4175-A740-EAE2CA6FCCE0}"/>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7300E778-B256-4AC8-B811-01DF640676B0}"/>
              </a:ext>
            </a:extLst>
          </p:cNvPr>
          <p:cNvSpPr txBox="1"/>
          <p:nvPr/>
        </p:nvSpPr>
        <p:spPr>
          <a:xfrm>
            <a:off x="3156364" y="5641675"/>
            <a:ext cx="4938040" cy="461665"/>
          </a:xfrm>
          <a:prstGeom prst="rect">
            <a:avLst/>
          </a:prstGeom>
          <a:noFill/>
        </p:spPr>
        <p:txBody>
          <a:bodyPr wrap="square" rtlCol="0">
            <a:spAutoFit/>
          </a:bodyPr>
          <a:lstStyle/>
          <a:p>
            <a:r>
              <a:rPr lang="da-DK" sz="2400" b="1" dirty="0">
                <a:solidFill>
                  <a:schemeClr val="bg1"/>
                </a:solidFill>
              </a:rPr>
              <a:t>V  e  j  l  e  d  n  i  n  g</a:t>
            </a:r>
          </a:p>
        </p:txBody>
      </p:sp>
    </p:spTree>
    <p:extLst>
      <p:ext uri="{BB962C8B-B14F-4D97-AF65-F5344CB8AC3E}">
        <p14:creationId xmlns:p14="http://schemas.microsoft.com/office/powerpoint/2010/main" val="877977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1664" y="1331374"/>
            <a:ext cx="5817937" cy="1980238"/>
          </a:xfrm>
        </p:spPr>
        <p:txBody>
          <a:bodyPr/>
          <a:lstStyle/>
          <a:p>
            <a:pPr algn="ctr"/>
            <a:r>
              <a:rPr lang="da-DK" dirty="0"/>
              <a:t>Pause</a:t>
            </a:r>
          </a:p>
        </p:txBody>
      </p:sp>
    </p:spTree>
    <p:extLst>
      <p:ext uri="{BB962C8B-B14F-4D97-AF65-F5344CB8AC3E}">
        <p14:creationId xmlns:p14="http://schemas.microsoft.com/office/powerpoint/2010/main" val="386853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E5FCE-465F-4684-8A9F-11A1AA283C8F}"/>
              </a:ext>
            </a:extLst>
          </p:cNvPr>
          <p:cNvSpPr>
            <a:spLocks noGrp="1"/>
          </p:cNvSpPr>
          <p:nvPr>
            <p:ph type="title"/>
          </p:nvPr>
        </p:nvSpPr>
        <p:spPr/>
        <p:txBody>
          <a:bodyPr/>
          <a:lstStyle/>
          <a:p>
            <a:r>
              <a:rPr lang="da-DK" dirty="0"/>
              <a:t>Filtre i kommunikationen</a:t>
            </a:r>
          </a:p>
        </p:txBody>
      </p:sp>
      <p:sp>
        <p:nvSpPr>
          <p:cNvPr id="4" name="Pladsholder til sidefod 3">
            <a:extLst>
              <a:ext uri="{FF2B5EF4-FFF2-40B4-BE49-F238E27FC236}">
                <a16:creationId xmlns:a16="http://schemas.microsoft.com/office/drawing/2014/main" id="{A810B0B3-741F-4E63-B8B2-2A166303290F}"/>
              </a:ext>
            </a:extLst>
          </p:cNvPr>
          <p:cNvSpPr>
            <a:spLocks noGrp="1"/>
          </p:cNvSpPr>
          <p:nvPr>
            <p:ph type="ftr" sz="quarter" idx="11"/>
          </p:nvPr>
        </p:nvSpPr>
        <p:spPr/>
        <p:txBody>
          <a:bodyPr/>
          <a:lstStyle/>
          <a:p>
            <a:r>
              <a:rPr lang="en-US"/>
              <a:t>www.frivillighed.dk   •   66 14 60 61</a:t>
            </a:r>
            <a:endParaRPr lang="en-US" dirty="0"/>
          </a:p>
        </p:txBody>
      </p:sp>
      <p:sp>
        <p:nvSpPr>
          <p:cNvPr id="5" name="Tekstboks 1">
            <a:extLst>
              <a:ext uri="{FF2B5EF4-FFF2-40B4-BE49-F238E27FC236}">
                <a16:creationId xmlns:a16="http://schemas.microsoft.com/office/drawing/2014/main" id="{4DDF407A-9F5E-4D47-9689-A1331D71C282}"/>
              </a:ext>
            </a:extLst>
          </p:cNvPr>
          <p:cNvSpPr txBox="1">
            <a:spLocks noChangeArrowheads="1"/>
          </p:cNvSpPr>
          <p:nvPr/>
        </p:nvSpPr>
        <p:spPr bwMode="auto">
          <a:xfrm>
            <a:off x="1327759" y="3929191"/>
            <a:ext cx="692655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B05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FFFF0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pPr>
            <a:r>
              <a:rPr lang="da-DK" altLang="da-DK" sz="2000" dirty="0">
                <a:solidFill>
                  <a:schemeClr val="bg1"/>
                </a:solidFill>
                <a:latin typeface="Arial" panose="020B0604020202020204" pitchFamily="34" charset="0"/>
              </a:rPr>
              <a:t>Hører borgeren hvad der bliver sagt?</a:t>
            </a:r>
          </a:p>
          <a:p>
            <a:pPr eaLnBrk="1" hangingPunct="1">
              <a:spcBef>
                <a:spcPct val="0"/>
              </a:spcBef>
              <a:buClrTx/>
            </a:pPr>
            <a:endParaRPr lang="da-DK" altLang="da-DK" sz="2000" dirty="0">
              <a:solidFill>
                <a:schemeClr val="bg1"/>
              </a:solidFill>
              <a:latin typeface="Arial" panose="020B0604020202020204" pitchFamily="34" charset="0"/>
            </a:endParaRPr>
          </a:p>
          <a:p>
            <a:pPr eaLnBrk="1" hangingPunct="1">
              <a:spcBef>
                <a:spcPct val="0"/>
              </a:spcBef>
              <a:buClrTx/>
            </a:pPr>
            <a:r>
              <a:rPr lang="da-DK" altLang="da-DK" sz="2000" dirty="0">
                <a:solidFill>
                  <a:schemeClr val="bg1"/>
                </a:solidFill>
                <a:latin typeface="Arial" panose="020B0604020202020204" pitchFamily="34" charset="0"/>
              </a:rPr>
              <a:t>Hører sagsbehandleren hvad borgeren siger?</a:t>
            </a:r>
          </a:p>
          <a:p>
            <a:pPr eaLnBrk="1" hangingPunct="1">
              <a:spcBef>
                <a:spcPct val="0"/>
              </a:spcBef>
              <a:buClrTx/>
            </a:pPr>
            <a:endParaRPr lang="da-DK" altLang="da-DK" sz="2000" dirty="0">
              <a:solidFill>
                <a:schemeClr val="bg1"/>
              </a:solidFill>
              <a:latin typeface="Arial" panose="020B0604020202020204" pitchFamily="34" charset="0"/>
            </a:endParaRPr>
          </a:p>
          <a:p>
            <a:pPr eaLnBrk="1" hangingPunct="1">
              <a:spcBef>
                <a:spcPct val="0"/>
              </a:spcBef>
              <a:buClrTx/>
            </a:pPr>
            <a:r>
              <a:rPr lang="da-DK" altLang="da-DK" sz="2000" dirty="0">
                <a:solidFill>
                  <a:schemeClr val="bg1"/>
                </a:solidFill>
                <a:latin typeface="Arial" panose="020B0604020202020204" pitchFamily="34" charset="0"/>
              </a:rPr>
              <a:t>Får borgeren sagt det han vil sige på en måde så det bliver forstået?</a:t>
            </a:r>
          </a:p>
        </p:txBody>
      </p:sp>
      <p:sp>
        <p:nvSpPr>
          <p:cNvPr id="6" name="Cirkel 6">
            <a:extLst>
              <a:ext uri="{FF2B5EF4-FFF2-40B4-BE49-F238E27FC236}">
                <a16:creationId xmlns:a16="http://schemas.microsoft.com/office/drawing/2014/main" id="{35FE05D5-5038-41FF-B8A2-1B4D1F7B4429}"/>
              </a:ext>
            </a:extLst>
          </p:cNvPr>
          <p:cNvSpPr/>
          <p:nvPr/>
        </p:nvSpPr>
        <p:spPr>
          <a:xfrm>
            <a:off x="510828" y="2266650"/>
            <a:ext cx="1505297" cy="1556479"/>
          </a:xfrm>
          <a:prstGeom prst="pie">
            <a:avLst/>
          </a:prstGeom>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dirty="0">
              <a:solidFill>
                <a:schemeClr val="tx1"/>
              </a:solidFill>
            </a:endParaRPr>
          </a:p>
          <a:p>
            <a:pPr algn="ctr" eaLnBrk="1" hangingPunct="1">
              <a:defRPr/>
            </a:pPr>
            <a:r>
              <a:rPr lang="da-DK" dirty="0">
                <a:solidFill>
                  <a:schemeClr val="tx1"/>
                </a:solidFill>
              </a:rPr>
              <a:t>Afsender</a:t>
            </a:r>
          </a:p>
        </p:txBody>
      </p:sp>
      <p:sp>
        <p:nvSpPr>
          <p:cNvPr id="7" name="Højre-venstrepil 7">
            <a:extLst>
              <a:ext uri="{FF2B5EF4-FFF2-40B4-BE49-F238E27FC236}">
                <a16:creationId xmlns:a16="http://schemas.microsoft.com/office/drawing/2014/main" id="{4E6E6E0A-C8C4-4670-8B12-EE7DFFC53C23}"/>
              </a:ext>
            </a:extLst>
          </p:cNvPr>
          <p:cNvSpPr/>
          <p:nvPr/>
        </p:nvSpPr>
        <p:spPr>
          <a:xfrm>
            <a:off x="1547813" y="2481263"/>
            <a:ext cx="1782762" cy="97790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sz="2400" dirty="0"/>
              <a:t>Filter</a:t>
            </a:r>
          </a:p>
        </p:txBody>
      </p:sp>
      <p:sp>
        <p:nvSpPr>
          <p:cNvPr id="8" name="Ellipse 7">
            <a:extLst>
              <a:ext uri="{FF2B5EF4-FFF2-40B4-BE49-F238E27FC236}">
                <a16:creationId xmlns:a16="http://schemas.microsoft.com/office/drawing/2014/main" id="{E69C1869-C9CF-4662-BA03-6938504EA2E9}"/>
              </a:ext>
            </a:extLst>
          </p:cNvPr>
          <p:cNvSpPr/>
          <p:nvPr/>
        </p:nvSpPr>
        <p:spPr>
          <a:xfrm>
            <a:off x="3490913" y="2265363"/>
            <a:ext cx="1555750" cy="140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dirty="0"/>
              <a:t>Budskab</a:t>
            </a:r>
          </a:p>
        </p:txBody>
      </p:sp>
      <p:sp>
        <p:nvSpPr>
          <p:cNvPr id="9" name="Højre-venstrepil 15">
            <a:extLst>
              <a:ext uri="{FF2B5EF4-FFF2-40B4-BE49-F238E27FC236}">
                <a16:creationId xmlns:a16="http://schemas.microsoft.com/office/drawing/2014/main" id="{91D590E3-BBCE-406E-B806-AB97A5778B72}"/>
              </a:ext>
            </a:extLst>
          </p:cNvPr>
          <p:cNvSpPr/>
          <p:nvPr/>
        </p:nvSpPr>
        <p:spPr>
          <a:xfrm>
            <a:off x="5208588" y="2481263"/>
            <a:ext cx="1784350" cy="97790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sz="2400" dirty="0"/>
              <a:t>Filter</a:t>
            </a:r>
          </a:p>
        </p:txBody>
      </p:sp>
      <p:sp>
        <p:nvSpPr>
          <p:cNvPr id="10" name="Cirkel 12">
            <a:extLst>
              <a:ext uri="{FF2B5EF4-FFF2-40B4-BE49-F238E27FC236}">
                <a16:creationId xmlns:a16="http://schemas.microsoft.com/office/drawing/2014/main" id="{999E11DB-2570-4222-96DC-006D8681B0F5}"/>
              </a:ext>
            </a:extLst>
          </p:cNvPr>
          <p:cNvSpPr/>
          <p:nvPr/>
        </p:nvSpPr>
        <p:spPr>
          <a:xfrm>
            <a:off x="6631374" y="2264696"/>
            <a:ext cx="1472729" cy="1556480"/>
          </a:xfrm>
          <a:prstGeom prst="pie">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dirty="0">
                <a:solidFill>
                  <a:schemeClr val="tx1"/>
                </a:solidFill>
              </a:rPr>
              <a:t>r</a:t>
            </a:r>
          </a:p>
        </p:txBody>
      </p:sp>
      <p:sp>
        <p:nvSpPr>
          <p:cNvPr id="12" name="Tekstboks 8">
            <a:extLst>
              <a:ext uri="{FF2B5EF4-FFF2-40B4-BE49-F238E27FC236}">
                <a16:creationId xmlns:a16="http://schemas.microsoft.com/office/drawing/2014/main" id="{6C9D7ABC-1F2C-43D9-95E4-B89F4194FBF3}"/>
              </a:ext>
            </a:extLst>
          </p:cNvPr>
          <p:cNvSpPr txBox="1"/>
          <p:nvPr/>
        </p:nvSpPr>
        <p:spPr>
          <a:xfrm>
            <a:off x="6776056" y="2970150"/>
            <a:ext cx="1814094" cy="369332"/>
          </a:xfrm>
          <a:prstGeom prst="rect">
            <a:avLst/>
          </a:prstGeom>
          <a:noFill/>
          <a:scene3d>
            <a:camera prst="orthographicFront">
              <a:rot lat="0" lon="0" rev="18600000"/>
            </a:camera>
            <a:lightRig rig="threePt" dir="t"/>
          </a:scene3d>
        </p:spPr>
        <p:txBody>
          <a:bodyPr>
            <a:spAutoFit/>
          </a:bodyPr>
          <a:lstStyle/>
          <a:p>
            <a:pPr eaLnBrk="1" hangingPunct="1">
              <a:defRPr/>
            </a:pPr>
            <a:r>
              <a:rPr lang="da-DK" dirty="0">
                <a:latin typeface="+mn-lt"/>
                <a:cs typeface="Arial" charset="0"/>
              </a:rPr>
              <a:t>Modtager</a:t>
            </a:r>
          </a:p>
        </p:txBody>
      </p:sp>
    </p:spTree>
    <p:extLst>
      <p:ext uri="{BB962C8B-B14F-4D97-AF65-F5344CB8AC3E}">
        <p14:creationId xmlns:p14="http://schemas.microsoft.com/office/powerpoint/2010/main" val="169924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38B12-CB9A-4370-9DD9-A51EFAA2D052}"/>
              </a:ext>
            </a:extLst>
          </p:cNvPr>
          <p:cNvSpPr>
            <a:spLocks noGrp="1"/>
          </p:cNvSpPr>
          <p:nvPr>
            <p:ph type="title"/>
          </p:nvPr>
        </p:nvSpPr>
        <p:spPr/>
        <p:txBody>
          <a:bodyPr/>
          <a:lstStyle/>
          <a:p>
            <a:r>
              <a:rPr lang="da-DK" dirty="0"/>
              <a:t>Når hjernen ‘slår knuder’</a:t>
            </a:r>
          </a:p>
        </p:txBody>
      </p:sp>
      <p:sp>
        <p:nvSpPr>
          <p:cNvPr id="4" name="Pladsholder til sidefod 3">
            <a:extLst>
              <a:ext uri="{FF2B5EF4-FFF2-40B4-BE49-F238E27FC236}">
                <a16:creationId xmlns:a16="http://schemas.microsoft.com/office/drawing/2014/main" id="{1ACA08C7-52C4-414E-A10B-32FDD40E580E}"/>
              </a:ext>
            </a:extLst>
          </p:cNvPr>
          <p:cNvSpPr>
            <a:spLocks noGrp="1"/>
          </p:cNvSpPr>
          <p:nvPr>
            <p:ph type="ftr" sz="quarter" idx="11"/>
          </p:nvPr>
        </p:nvSpPr>
        <p:spPr/>
        <p:txBody>
          <a:bodyPr/>
          <a:lstStyle/>
          <a:p>
            <a:r>
              <a:rPr lang="en-US"/>
              <a:t>www.frivillighed.dk   •   66 14 60 61</a:t>
            </a:r>
            <a:endParaRPr lang="en-US" dirty="0"/>
          </a:p>
        </p:txBody>
      </p:sp>
      <p:pic>
        <p:nvPicPr>
          <p:cNvPr id="5" name="Billede 4" descr="Billedresultat for emotional brain">
            <a:extLst>
              <a:ext uri="{FF2B5EF4-FFF2-40B4-BE49-F238E27FC236}">
                <a16:creationId xmlns:a16="http://schemas.microsoft.com/office/drawing/2014/main" id="{E3DE6AFD-C392-4DF9-8319-1590281358D7}"/>
              </a:ext>
            </a:extLst>
          </p:cNvPr>
          <p:cNvPicPr/>
          <p:nvPr/>
        </p:nvPicPr>
        <p:blipFill rotWithShape="1">
          <a:blip r:embed="rId2">
            <a:extLst>
              <a:ext uri="{28A0092B-C50C-407E-A947-70E740481C1C}">
                <a14:useLocalDpi xmlns:a14="http://schemas.microsoft.com/office/drawing/2010/main" val="0"/>
              </a:ext>
            </a:extLst>
          </a:blip>
          <a:srcRect t="11835" b="12350"/>
          <a:stretch/>
        </p:blipFill>
        <p:spPr bwMode="auto">
          <a:xfrm>
            <a:off x="3042510" y="1623850"/>
            <a:ext cx="5854082" cy="3590050"/>
          </a:xfrm>
          <a:prstGeom prst="rect">
            <a:avLst/>
          </a:prstGeom>
          <a:noFill/>
          <a:ln>
            <a:noFill/>
          </a:ln>
        </p:spPr>
      </p:pic>
      <p:sp>
        <p:nvSpPr>
          <p:cNvPr id="6" name="Pil: højre 5">
            <a:extLst>
              <a:ext uri="{FF2B5EF4-FFF2-40B4-BE49-F238E27FC236}">
                <a16:creationId xmlns:a16="http://schemas.microsoft.com/office/drawing/2014/main" id="{03E1EA56-DDC5-4693-B833-326E6879F503}"/>
              </a:ext>
            </a:extLst>
          </p:cNvPr>
          <p:cNvSpPr/>
          <p:nvPr/>
        </p:nvSpPr>
        <p:spPr>
          <a:xfrm rot="20401051">
            <a:off x="2382630" y="3925423"/>
            <a:ext cx="2197826" cy="299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4299D37B-A037-4B4C-B347-48CFBE9573D0}"/>
              </a:ext>
            </a:extLst>
          </p:cNvPr>
          <p:cNvSpPr txBox="1"/>
          <p:nvPr/>
        </p:nvSpPr>
        <p:spPr>
          <a:xfrm>
            <a:off x="600967" y="3924297"/>
            <a:ext cx="2441543" cy="1569660"/>
          </a:xfrm>
          <a:prstGeom prst="rect">
            <a:avLst/>
          </a:prstGeom>
          <a:noFill/>
        </p:spPr>
        <p:txBody>
          <a:bodyPr wrap="square" rtlCol="0">
            <a:spAutoFit/>
          </a:bodyPr>
          <a:lstStyle/>
          <a:p>
            <a:r>
              <a:rPr lang="da-DK" sz="2400" dirty="0">
                <a:solidFill>
                  <a:schemeClr val="bg1"/>
                </a:solidFill>
              </a:rPr>
              <a:t>6.000.000.000 neuroner pr. sekunder</a:t>
            </a:r>
          </a:p>
          <a:p>
            <a:endParaRPr lang="da-DK" sz="2400" dirty="0"/>
          </a:p>
        </p:txBody>
      </p:sp>
      <p:sp>
        <p:nvSpPr>
          <p:cNvPr id="8" name="Pil: højre 7">
            <a:extLst>
              <a:ext uri="{FF2B5EF4-FFF2-40B4-BE49-F238E27FC236}">
                <a16:creationId xmlns:a16="http://schemas.microsoft.com/office/drawing/2014/main" id="{BF5329AD-8E3E-4888-B1EA-7E871B182436}"/>
              </a:ext>
            </a:extLst>
          </p:cNvPr>
          <p:cNvSpPr/>
          <p:nvPr/>
        </p:nvSpPr>
        <p:spPr>
          <a:xfrm rot="1396589" flipV="1">
            <a:off x="2184660" y="2284016"/>
            <a:ext cx="1715700" cy="326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F3C740DA-94DE-47E4-A407-89B3BF564AD1}"/>
              </a:ext>
            </a:extLst>
          </p:cNvPr>
          <p:cNvSpPr txBox="1"/>
          <p:nvPr/>
        </p:nvSpPr>
        <p:spPr>
          <a:xfrm>
            <a:off x="600966" y="1435765"/>
            <a:ext cx="2441543" cy="830997"/>
          </a:xfrm>
          <a:prstGeom prst="rect">
            <a:avLst/>
          </a:prstGeom>
          <a:noFill/>
        </p:spPr>
        <p:txBody>
          <a:bodyPr wrap="square" rtlCol="0">
            <a:spAutoFit/>
          </a:bodyPr>
          <a:lstStyle/>
          <a:p>
            <a:r>
              <a:rPr lang="da-DK" sz="2400" dirty="0">
                <a:solidFill>
                  <a:schemeClr val="bg1"/>
                </a:solidFill>
              </a:rPr>
              <a:t>10-100 neuroner pr sekund</a:t>
            </a:r>
          </a:p>
        </p:txBody>
      </p:sp>
    </p:spTree>
    <p:extLst>
      <p:ext uri="{BB962C8B-B14F-4D97-AF65-F5344CB8AC3E}">
        <p14:creationId xmlns:p14="http://schemas.microsoft.com/office/powerpoint/2010/main" val="2442011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90F42-2F0C-45C7-B80E-139FC50BF90B}"/>
              </a:ext>
            </a:extLst>
          </p:cNvPr>
          <p:cNvSpPr>
            <a:spLocks noGrp="1"/>
          </p:cNvSpPr>
          <p:nvPr>
            <p:ph type="title"/>
          </p:nvPr>
        </p:nvSpPr>
        <p:spPr/>
        <p:txBody>
          <a:bodyPr/>
          <a:lstStyle/>
          <a:p>
            <a:r>
              <a:rPr lang="da-DK" dirty="0"/>
              <a:t>Hvad føler vi, når vi tænker? </a:t>
            </a:r>
          </a:p>
        </p:txBody>
      </p:sp>
      <p:sp>
        <p:nvSpPr>
          <p:cNvPr id="4" name="Pladsholder til sidefod 3">
            <a:extLst>
              <a:ext uri="{FF2B5EF4-FFF2-40B4-BE49-F238E27FC236}">
                <a16:creationId xmlns:a16="http://schemas.microsoft.com/office/drawing/2014/main" id="{0BD54BF9-3B66-4EB1-8683-AE640F032D26}"/>
              </a:ext>
            </a:extLst>
          </p:cNvPr>
          <p:cNvSpPr>
            <a:spLocks noGrp="1"/>
          </p:cNvSpPr>
          <p:nvPr>
            <p:ph type="ftr" sz="quarter" idx="11"/>
          </p:nvPr>
        </p:nvSpPr>
        <p:spPr/>
        <p:txBody>
          <a:bodyPr/>
          <a:lstStyle/>
          <a:p>
            <a:r>
              <a:rPr lang="en-US"/>
              <a:t>www.frivillighed.dk   •   66 14 60 61</a:t>
            </a:r>
            <a:endParaRPr lang="en-US" dirty="0"/>
          </a:p>
        </p:txBody>
      </p:sp>
      <p:graphicFrame>
        <p:nvGraphicFramePr>
          <p:cNvPr id="5" name="Pladsholder til indhold 3">
            <a:extLst>
              <a:ext uri="{FF2B5EF4-FFF2-40B4-BE49-F238E27FC236}">
                <a16:creationId xmlns:a16="http://schemas.microsoft.com/office/drawing/2014/main" id="{39FEC4CC-25B6-4B12-A659-CFD960288EEC}"/>
              </a:ext>
            </a:extLst>
          </p:cNvPr>
          <p:cNvGraphicFramePr>
            <a:graphicFrameLocks/>
          </p:cNvGraphicFramePr>
          <p:nvPr>
            <p:extLst>
              <p:ext uri="{D42A27DB-BD31-4B8C-83A1-F6EECF244321}">
                <p14:modId xmlns:p14="http://schemas.microsoft.com/office/powerpoint/2010/main" val="3004080057"/>
              </p:ext>
            </p:extLst>
          </p:nvPr>
        </p:nvGraphicFramePr>
        <p:xfrm>
          <a:off x="1842448" y="1566439"/>
          <a:ext cx="5879070" cy="4706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lede 5">
            <a:extLst>
              <a:ext uri="{FF2B5EF4-FFF2-40B4-BE49-F238E27FC236}">
                <a16:creationId xmlns:a16="http://schemas.microsoft.com/office/drawing/2014/main" id="{A0D4DA67-CB5A-41E4-907D-D34EA4BF472C}"/>
              </a:ext>
            </a:extLst>
          </p:cNvPr>
          <p:cNvPicPr>
            <a:picLocks noChangeAspect="1"/>
          </p:cNvPicPr>
          <p:nvPr/>
        </p:nvPicPr>
        <p:blipFill rotWithShape="1">
          <a:blip r:embed="rId7"/>
          <a:srcRect r="63051"/>
          <a:stretch/>
        </p:blipFill>
        <p:spPr>
          <a:xfrm>
            <a:off x="6629630" y="1566439"/>
            <a:ext cx="1900336" cy="1724025"/>
          </a:xfrm>
          <a:prstGeom prst="rect">
            <a:avLst/>
          </a:prstGeom>
        </p:spPr>
      </p:pic>
      <p:pic>
        <p:nvPicPr>
          <p:cNvPr id="7" name="Billede 6">
            <a:extLst>
              <a:ext uri="{FF2B5EF4-FFF2-40B4-BE49-F238E27FC236}">
                <a16:creationId xmlns:a16="http://schemas.microsoft.com/office/drawing/2014/main" id="{9BA26DCE-25EE-4AC1-BF59-5E06F94031CA}"/>
              </a:ext>
            </a:extLst>
          </p:cNvPr>
          <p:cNvPicPr>
            <a:picLocks noChangeAspect="1"/>
          </p:cNvPicPr>
          <p:nvPr/>
        </p:nvPicPr>
        <p:blipFill rotWithShape="1">
          <a:blip r:embed="rId8"/>
          <a:srcRect l="23299" t="16580" r="25052" b="17923"/>
          <a:stretch/>
        </p:blipFill>
        <p:spPr>
          <a:xfrm>
            <a:off x="6950724" y="4201178"/>
            <a:ext cx="1579242" cy="1498861"/>
          </a:xfrm>
          <a:prstGeom prst="rect">
            <a:avLst/>
          </a:prstGeom>
        </p:spPr>
      </p:pic>
      <p:pic>
        <p:nvPicPr>
          <p:cNvPr id="8" name="Billede 7">
            <a:extLst>
              <a:ext uri="{FF2B5EF4-FFF2-40B4-BE49-F238E27FC236}">
                <a16:creationId xmlns:a16="http://schemas.microsoft.com/office/drawing/2014/main" id="{133E94FA-9981-45EE-A620-9B010841A7A4}"/>
              </a:ext>
            </a:extLst>
          </p:cNvPr>
          <p:cNvPicPr>
            <a:picLocks noChangeAspect="1"/>
          </p:cNvPicPr>
          <p:nvPr/>
        </p:nvPicPr>
        <p:blipFill rotWithShape="1">
          <a:blip r:embed="rId9"/>
          <a:srcRect l="12315" r="17257"/>
          <a:stretch/>
        </p:blipFill>
        <p:spPr>
          <a:xfrm>
            <a:off x="919696" y="4233349"/>
            <a:ext cx="1791093" cy="1800225"/>
          </a:xfrm>
          <a:prstGeom prst="rect">
            <a:avLst/>
          </a:prstGeom>
        </p:spPr>
      </p:pic>
    </p:spTree>
    <p:extLst>
      <p:ext uri="{BB962C8B-B14F-4D97-AF65-F5344CB8AC3E}">
        <p14:creationId xmlns:p14="http://schemas.microsoft.com/office/powerpoint/2010/main" val="1115987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8F8ED-A397-4D2E-B0AF-0AF5C5645A5C}"/>
              </a:ext>
            </a:extLst>
          </p:cNvPr>
          <p:cNvSpPr>
            <a:spLocks noGrp="1"/>
          </p:cNvSpPr>
          <p:nvPr>
            <p:ph type="title"/>
          </p:nvPr>
        </p:nvSpPr>
        <p:spPr/>
        <p:txBody>
          <a:bodyPr/>
          <a:lstStyle/>
          <a:p>
            <a:r>
              <a:rPr lang="da-DK" dirty="0"/>
              <a:t>Hvad kommunikerer vi med?</a:t>
            </a:r>
          </a:p>
        </p:txBody>
      </p:sp>
      <p:sp>
        <p:nvSpPr>
          <p:cNvPr id="4" name="Pladsholder til sidefod 3">
            <a:extLst>
              <a:ext uri="{FF2B5EF4-FFF2-40B4-BE49-F238E27FC236}">
                <a16:creationId xmlns:a16="http://schemas.microsoft.com/office/drawing/2014/main" id="{53521439-DBC3-48EC-A59E-751E140F6CE6}"/>
              </a:ext>
            </a:extLst>
          </p:cNvPr>
          <p:cNvSpPr>
            <a:spLocks noGrp="1"/>
          </p:cNvSpPr>
          <p:nvPr>
            <p:ph type="ftr" sz="quarter" idx="11"/>
          </p:nvPr>
        </p:nvSpPr>
        <p:spPr/>
        <p:txBody>
          <a:bodyPr/>
          <a:lstStyle/>
          <a:p>
            <a:r>
              <a:rPr lang="en-US"/>
              <a:t>www.frivillighed.dk   •   66 14 60 61</a:t>
            </a:r>
            <a:endParaRPr lang="en-US" dirty="0"/>
          </a:p>
        </p:txBody>
      </p:sp>
      <p:pic>
        <p:nvPicPr>
          <p:cNvPr id="5" name="Pladsholder til indhold 4">
            <a:extLst>
              <a:ext uri="{FF2B5EF4-FFF2-40B4-BE49-F238E27FC236}">
                <a16:creationId xmlns:a16="http://schemas.microsoft.com/office/drawing/2014/main" id="{A8825A88-5F9B-446F-B09E-375D62179DC3}"/>
              </a:ext>
            </a:extLst>
          </p:cNvPr>
          <p:cNvPicPr>
            <a:picLocks noChangeAspect="1"/>
          </p:cNvPicPr>
          <p:nvPr/>
        </p:nvPicPr>
        <p:blipFill>
          <a:blip r:embed="rId2"/>
          <a:stretch>
            <a:fillRect/>
          </a:stretch>
        </p:blipFill>
        <p:spPr>
          <a:xfrm>
            <a:off x="955906" y="1466582"/>
            <a:ext cx="7219120" cy="4184642"/>
          </a:xfrm>
          <a:prstGeom prst="rect">
            <a:avLst/>
          </a:prstGeom>
        </p:spPr>
      </p:pic>
    </p:spTree>
    <p:extLst>
      <p:ext uri="{BB962C8B-B14F-4D97-AF65-F5344CB8AC3E}">
        <p14:creationId xmlns:p14="http://schemas.microsoft.com/office/powerpoint/2010/main" val="496089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7B6D6-EDBC-4684-8C2E-220D49C063DF}"/>
              </a:ext>
            </a:extLst>
          </p:cNvPr>
          <p:cNvSpPr>
            <a:spLocks noGrp="1"/>
          </p:cNvSpPr>
          <p:nvPr>
            <p:ph type="title"/>
          </p:nvPr>
        </p:nvSpPr>
        <p:spPr/>
        <p:txBody>
          <a:bodyPr/>
          <a:lstStyle/>
          <a:p>
            <a:r>
              <a:rPr lang="da-DK" dirty="0"/>
              <a:t>Øvelse – ord er ikke alt</a:t>
            </a:r>
          </a:p>
        </p:txBody>
      </p:sp>
      <p:sp>
        <p:nvSpPr>
          <p:cNvPr id="4" name="Pladsholder til sidefod 3">
            <a:extLst>
              <a:ext uri="{FF2B5EF4-FFF2-40B4-BE49-F238E27FC236}">
                <a16:creationId xmlns:a16="http://schemas.microsoft.com/office/drawing/2014/main" id="{042CAD65-9888-46D2-BF48-10E30800BCFB}"/>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Relateret billede">
            <a:extLst>
              <a:ext uri="{FF2B5EF4-FFF2-40B4-BE49-F238E27FC236}">
                <a16:creationId xmlns:a16="http://schemas.microsoft.com/office/drawing/2014/main" id="{0772B809-799F-4B65-8A66-494B3CCB7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97" y="1205435"/>
            <a:ext cx="4706937" cy="470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6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F23B0-10DB-42AF-82DD-86DE4D165922}"/>
              </a:ext>
            </a:extLst>
          </p:cNvPr>
          <p:cNvSpPr>
            <a:spLocks noGrp="1"/>
          </p:cNvSpPr>
          <p:nvPr>
            <p:ph type="title"/>
          </p:nvPr>
        </p:nvSpPr>
        <p:spPr/>
        <p:txBody>
          <a:bodyPr/>
          <a:lstStyle/>
          <a:p>
            <a:r>
              <a:rPr lang="da-DK" dirty="0"/>
              <a:t>Hvilke briller har vi på?</a:t>
            </a:r>
          </a:p>
        </p:txBody>
      </p:sp>
      <p:sp>
        <p:nvSpPr>
          <p:cNvPr id="4" name="Pladsholder til sidefod 3">
            <a:extLst>
              <a:ext uri="{FF2B5EF4-FFF2-40B4-BE49-F238E27FC236}">
                <a16:creationId xmlns:a16="http://schemas.microsoft.com/office/drawing/2014/main" id="{98324EB2-E724-480D-8F3A-67BDC9B19510}"/>
              </a:ext>
            </a:extLst>
          </p:cNvPr>
          <p:cNvSpPr>
            <a:spLocks noGrp="1"/>
          </p:cNvSpPr>
          <p:nvPr>
            <p:ph type="ftr" sz="quarter" idx="11"/>
          </p:nvPr>
        </p:nvSpPr>
        <p:spPr/>
        <p:txBody>
          <a:bodyPr/>
          <a:lstStyle/>
          <a:p>
            <a:r>
              <a:rPr lang="en-US"/>
              <a:t>www.frivillighed.dk   •   66 14 60 61</a:t>
            </a:r>
            <a:endParaRPr lang="en-US" dirty="0"/>
          </a:p>
        </p:txBody>
      </p:sp>
      <p:pic>
        <p:nvPicPr>
          <p:cNvPr id="5" name="Pladsholder til indhold 3">
            <a:extLst>
              <a:ext uri="{FF2B5EF4-FFF2-40B4-BE49-F238E27FC236}">
                <a16:creationId xmlns:a16="http://schemas.microsoft.com/office/drawing/2014/main" id="{DDBF65D7-AFCA-4AE8-BD03-AE35AAC47CA4}"/>
              </a:ext>
            </a:extLst>
          </p:cNvPr>
          <p:cNvPicPr>
            <a:picLocks noChangeAspect="1"/>
          </p:cNvPicPr>
          <p:nvPr/>
        </p:nvPicPr>
        <p:blipFill>
          <a:blip r:embed="rId2"/>
          <a:stretch>
            <a:fillRect/>
          </a:stretch>
        </p:blipFill>
        <p:spPr>
          <a:xfrm>
            <a:off x="1339755" y="1830208"/>
            <a:ext cx="7190211" cy="3457390"/>
          </a:xfrm>
          <a:prstGeom prst="rect">
            <a:avLst/>
          </a:prstGeom>
        </p:spPr>
      </p:pic>
    </p:spTree>
    <p:extLst>
      <p:ext uri="{BB962C8B-B14F-4D97-AF65-F5344CB8AC3E}">
        <p14:creationId xmlns:p14="http://schemas.microsoft.com/office/powerpoint/2010/main" val="3183360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8A424-CAA0-476A-96FE-3AFC4D5E5145}"/>
              </a:ext>
            </a:extLst>
          </p:cNvPr>
          <p:cNvSpPr>
            <a:spLocks noGrp="1"/>
          </p:cNvSpPr>
          <p:nvPr>
            <p:ph type="title"/>
          </p:nvPr>
        </p:nvSpPr>
        <p:spPr/>
        <p:txBody>
          <a:bodyPr/>
          <a:lstStyle/>
          <a:p>
            <a:r>
              <a:rPr lang="da-DK" dirty="0"/>
              <a:t>Øvelse: Forbered </a:t>
            </a:r>
            <a:r>
              <a:rPr lang="da-DK" dirty="0" err="1"/>
              <a:t>Hanne’s</a:t>
            </a:r>
            <a:r>
              <a:rPr lang="da-DK" dirty="0"/>
              <a:t> møde med kommunen</a:t>
            </a:r>
          </a:p>
        </p:txBody>
      </p:sp>
      <p:sp>
        <p:nvSpPr>
          <p:cNvPr id="4" name="Pladsholder til sidefod 3">
            <a:extLst>
              <a:ext uri="{FF2B5EF4-FFF2-40B4-BE49-F238E27FC236}">
                <a16:creationId xmlns:a16="http://schemas.microsoft.com/office/drawing/2014/main" id="{9D7FA926-CD41-4311-B264-6C16108B89F0}"/>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Relateret billede">
            <a:extLst>
              <a:ext uri="{FF2B5EF4-FFF2-40B4-BE49-F238E27FC236}">
                <a16:creationId xmlns:a16="http://schemas.microsoft.com/office/drawing/2014/main" id="{F3E6B51E-82E6-492A-A118-B8C4465C1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97" y="1566439"/>
            <a:ext cx="4706937" cy="470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47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1664" y="1331374"/>
            <a:ext cx="5817937" cy="1980238"/>
          </a:xfrm>
        </p:spPr>
        <p:txBody>
          <a:bodyPr/>
          <a:lstStyle/>
          <a:p>
            <a:pPr algn="ctr"/>
            <a:r>
              <a:rPr lang="da-DK" dirty="0"/>
              <a:t>Hvordan gør vi filtrene mindre? </a:t>
            </a:r>
          </a:p>
        </p:txBody>
      </p:sp>
    </p:spTree>
    <p:extLst>
      <p:ext uri="{BB962C8B-B14F-4D97-AF65-F5344CB8AC3E}">
        <p14:creationId xmlns:p14="http://schemas.microsoft.com/office/powerpoint/2010/main" val="83879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137E8-0FB0-4213-9DB2-5A295DE2C931}"/>
              </a:ext>
            </a:extLst>
          </p:cNvPr>
          <p:cNvSpPr>
            <a:spLocks noGrp="1"/>
          </p:cNvSpPr>
          <p:nvPr>
            <p:ph type="title"/>
          </p:nvPr>
        </p:nvSpPr>
        <p:spPr/>
        <p:txBody>
          <a:bodyPr/>
          <a:lstStyle/>
          <a:p>
            <a:r>
              <a:rPr lang="da-DK" dirty="0"/>
              <a:t>Hvad gør en bisidder?</a:t>
            </a:r>
          </a:p>
        </p:txBody>
      </p:sp>
      <p:sp>
        <p:nvSpPr>
          <p:cNvPr id="4" name="Pladsholder til sidefod 3">
            <a:extLst>
              <a:ext uri="{FF2B5EF4-FFF2-40B4-BE49-F238E27FC236}">
                <a16:creationId xmlns:a16="http://schemas.microsoft.com/office/drawing/2014/main" id="{3AE82212-6EAD-490C-B8A4-D15EBB09DAEB}"/>
              </a:ext>
            </a:extLst>
          </p:cNvPr>
          <p:cNvSpPr>
            <a:spLocks noGrp="1"/>
          </p:cNvSpPr>
          <p:nvPr>
            <p:ph type="ftr" sz="quarter" idx="11"/>
          </p:nvPr>
        </p:nvSpPr>
        <p:spPr/>
        <p:txBody>
          <a:bodyPr/>
          <a:lstStyle/>
          <a:p>
            <a:r>
              <a:rPr lang="en-US"/>
              <a:t>www.frivillighed.dk   •   66 14 60 61</a:t>
            </a:r>
            <a:endParaRPr lang="en-US" dirty="0"/>
          </a:p>
        </p:txBody>
      </p:sp>
      <p:pic>
        <p:nvPicPr>
          <p:cNvPr id="5" name="Billede 8" descr="https://encrypted-tbn3.google.com/images?q=tbn:ANd9GcQZDxFbszPXsjPJwicunovTXfkT7iCYMq-f79rQhRAsy7ijnG7PAw">
            <a:hlinkClick r:id="rId2"/>
            <a:extLst>
              <a:ext uri="{FF2B5EF4-FFF2-40B4-BE49-F238E27FC236}">
                <a16:creationId xmlns:a16="http://schemas.microsoft.com/office/drawing/2014/main" id="{391E8A8F-80B8-4EFD-AF16-1552DE5B7D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16868" y="1502333"/>
            <a:ext cx="2127132" cy="25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1">
            <a:extLst>
              <a:ext uri="{FF2B5EF4-FFF2-40B4-BE49-F238E27FC236}">
                <a16:creationId xmlns:a16="http://schemas.microsoft.com/office/drawing/2014/main" id="{ED713F8E-E32A-4997-A49E-5C2CCCE42C61}"/>
              </a:ext>
            </a:extLst>
          </p:cNvPr>
          <p:cNvSpPr>
            <a:spLocks noChangeArrowheads="1"/>
          </p:cNvSpPr>
          <p:nvPr/>
        </p:nvSpPr>
        <p:spPr bwMode="auto">
          <a:xfrm>
            <a:off x="1211263" y="2430463"/>
            <a:ext cx="58150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B05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FFFF0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da-DK" altLang="da-DK" sz="2400" b="1" i="1" dirty="0">
                <a:latin typeface="Arial" panose="020B0604020202020204" pitchFamily="34" charset="0"/>
              </a:rPr>
              <a:t>Den populære version</a:t>
            </a:r>
            <a:r>
              <a:rPr lang="da-DK" altLang="da-DK" sz="2400" i="1" dirty="0">
                <a:latin typeface="Arial" panose="020B0604020202020204" pitchFamily="34" charset="0"/>
              </a:rPr>
              <a:t>:</a:t>
            </a:r>
            <a:endParaRPr lang="da-DK" altLang="da-DK" sz="2400" dirty="0">
              <a:latin typeface="Arial" panose="020B0604020202020204" pitchFamily="34" charset="0"/>
            </a:endParaRPr>
          </a:p>
          <a:p>
            <a:pPr eaLnBrk="1" hangingPunct="1">
              <a:spcBef>
                <a:spcPct val="0"/>
              </a:spcBef>
              <a:buClrTx/>
              <a:buFontTx/>
              <a:buNone/>
            </a:pPr>
            <a:endParaRPr lang="da-DK" altLang="da-DK" sz="2400" i="1" dirty="0">
              <a:latin typeface="Arial" panose="020B0604020202020204" pitchFamily="34" charset="0"/>
            </a:endParaRPr>
          </a:p>
          <a:p>
            <a:pPr eaLnBrk="1" hangingPunct="1">
              <a:spcBef>
                <a:spcPct val="0"/>
              </a:spcBef>
              <a:buClrTx/>
              <a:buFontTx/>
              <a:buNone/>
            </a:pPr>
            <a:r>
              <a:rPr lang="da-DK" altLang="da-DK" sz="2400" i="1" dirty="0">
                <a:latin typeface="Arial" panose="020B0604020202020204" pitchFamily="34" charset="0"/>
              </a:rPr>
              <a:t>At være bisidder betyder at man hjælper borgerne til at udtrykke deres behov og de ansatte til at holde mund og lytte! </a:t>
            </a:r>
            <a:endParaRPr lang="da-DK" altLang="da-DK" sz="2400" dirty="0">
              <a:latin typeface="Arial" panose="020B0604020202020204" pitchFamily="34" charset="0"/>
            </a:endParaRPr>
          </a:p>
        </p:txBody>
      </p:sp>
      <p:sp>
        <p:nvSpPr>
          <p:cNvPr id="7" name="Rektangel 1">
            <a:extLst>
              <a:ext uri="{FF2B5EF4-FFF2-40B4-BE49-F238E27FC236}">
                <a16:creationId xmlns:a16="http://schemas.microsoft.com/office/drawing/2014/main" id="{CEC9A905-4557-4315-A64D-93B10E37ED17}"/>
              </a:ext>
            </a:extLst>
          </p:cNvPr>
          <p:cNvSpPr>
            <a:spLocks noChangeArrowheads="1"/>
          </p:cNvSpPr>
          <p:nvPr/>
        </p:nvSpPr>
        <p:spPr bwMode="auto">
          <a:xfrm>
            <a:off x="1363663" y="2582862"/>
            <a:ext cx="60009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00B050"/>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FFFF00"/>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da-DK" altLang="da-DK" sz="2400" b="1" dirty="0">
                <a:solidFill>
                  <a:schemeClr val="bg1"/>
                </a:solidFill>
                <a:latin typeface="Arial" panose="020B0604020202020204" pitchFamily="34" charset="0"/>
              </a:rPr>
              <a:t>Den populære version</a:t>
            </a:r>
            <a:endParaRPr lang="da-DK" altLang="da-DK" sz="2400" dirty="0">
              <a:solidFill>
                <a:schemeClr val="bg1"/>
              </a:solidFill>
              <a:latin typeface="Arial" panose="020B0604020202020204" pitchFamily="34" charset="0"/>
            </a:endParaRPr>
          </a:p>
          <a:p>
            <a:pPr>
              <a:spcBef>
                <a:spcPct val="0"/>
              </a:spcBef>
              <a:buClrTx/>
              <a:buNone/>
            </a:pPr>
            <a:endParaRPr lang="da-DK" altLang="da-DK" sz="2400" i="1" dirty="0">
              <a:solidFill>
                <a:schemeClr val="bg1"/>
              </a:solidFill>
              <a:latin typeface="Arial" panose="020B0604020202020204" pitchFamily="34" charset="0"/>
            </a:endParaRPr>
          </a:p>
          <a:p>
            <a:pPr eaLnBrk="1" hangingPunct="1">
              <a:spcBef>
                <a:spcPct val="0"/>
              </a:spcBef>
              <a:buClrTx/>
              <a:buFontTx/>
              <a:buNone/>
            </a:pPr>
            <a:r>
              <a:rPr lang="da-DK" altLang="da-DK" sz="2400" i="1" dirty="0">
                <a:solidFill>
                  <a:schemeClr val="bg1"/>
                </a:solidFill>
                <a:latin typeface="Arial" panose="020B0604020202020204" pitchFamily="34" charset="0"/>
              </a:rPr>
              <a:t>At være bisidder betyder at man hjælper borgerne til at udtrykke deres behov og de ansatte til at holde mund og høre efter ! </a:t>
            </a:r>
            <a:endParaRPr lang="da-DK" altLang="da-DK"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3453606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D46D7-3665-4B85-B596-9EAE9959C573}"/>
              </a:ext>
            </a:extLst>
          </p:cNvPr>
          <p:cNvSpPr>
            <a:spLocks noGrp="1"/>
          </p:cNvSpPr>
          <p:nvPr>
            <p:ph type="title"/>
          </p:nvPr>
        </p:nvSpPr>
        <p:spPr/>
        <p:txBody>
          <a:bodyPr/>
          <a:lstStyle/>
          <a:p>
            <a:r>
              <a:rPr lang="da-DK" dirty="0"/>
              <a:t>Ligeværdig kommunikation</a:t>
            </a:r>
          </a:p>
        </p:txBody>
      </p:sp>
      <p:sp>
        <p:nvSpPr>
          <p:cNvPr id="4" name="Pladsholder til sidefod 3">
            <a:extLst>
              <a:ext uri="{FF2B5EF4-FFF2-40B4-BE49-F238E27FC236}">
                <a16:creationId xmlns:a16="http://schemas.microsoft.com/office/drawing/2014/main" id="{103F5124-9596-42C0-A9FF-91C44E3B545E}"/>
              </a:ext>
            </a:extLst>
          </p:cNvPr>
          <p:cNvSpPr>
            <a:spLocks noGrp="1"/>
          </p:cNvSpPr>
          <p:nvPr>
            <p:ph type="ftr" sz="quarter" idx="11"/>
          </p:nvPr>
        </p:nvSpPr>
        <p:spPr/>
        <p:txBody>
          <a:bodyPr/>
          <a:lstStyle/>
          <a:p>
            <a:r>
              <a:rPr lang="en-US"/>
              <a:t>www.frivillighed.dk   •   66 14 60 61</a:t>
            </a:r>
            <a:endParaRPr lang="en-US" dirty="0"/>
          </a:p>
        </p:txBody>
      </p:sp>
      <p:sp>
        <p:nvSpPr>
          <p:cNvPr id="5" name="Ligebenet trekant 4">
            <a:extLst>
              <a:ext uri="{FF2B5EF4-FFF2-40B4-BE49-F238E27FC236}">
                <a16:creationId xmlns:a16="http://schemas.microsoft.com/office/drawing/2014/main" id="{4780ED85-DB1C-44BE-AD75-53AD470928DC}"/>
              </a:ext>
            </a:extLst>
          </p:cNvPr>
          <p:cNvSpPr/>
          <p:nvPr/>
        </p:nvSpPr>
        <p:spPr>
          <a:xfrm>
            <a:off x="1134947" y="1428144"/>
            <a:ext cx="6083223" cy="443496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400" dirty="0"/>
          </a:p>
        </p:txBody>
      </p:sp>
      <p:pic>
        <p:nvPicPr>
          <p:cNvPr id="6" name="Picture 7">
            <a:extLst>
              <a:ext uri="{FF2B5EF4-FFF2-40B4-BE49-F238E27FC236}">
                <a16:creationId xmlns:a16="http://schemas.microsoft.com/office/drawing/2014/main" id="{2905ED81-A086-4F59-879C-7EB01A3F9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759" y="3500223"/>
            <a:ext cx="21336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109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F079F1-CE4F-487B-93C9-BF64DA8F016D}"/>
              </a:ext>
            </a:extLst>
          </p:cNvPr>
          <p:cNvSpPr>
            <a:spLocks noGrp="1"/>
          </p:cNvSpPr>
          <p:nvPr>
            <p:ph type="title"/>
          </p:nvPr>
        </p:nvSpPr>
        <p:spPr/>
        <p:txBody>
          <a:bodyPr/>
          <a:lstStyle/>
          <a:p>
            <a:r>
              <a:rPr lang="da-DK" dirty="0"/>
              <a:t>Ligeværdig kommunikation</a:t>
            </a:r>
          </a:p>
        </p:txBody>
      </p:sp>
      <p:sp>
        <p:nvSpPr>
          <p:cNvPr id="4" name="Pladsholder til sidefod 3">
            <a:extLst>
              <a:ext uri="{FF2B5EF4-FFF2-40B4-BE49-F238E27FC236}">
                <a16:creationId xmlns:a16="http://schemas.microsoft.com/office/drawing/2014/main" id="{6C1F2D07-1E03-49E1-A9F2-DF78E67DB94E}"/>
              </a:ext>
            </a:extLst>
          </p:cNvPr>
          <p:cNvSpPr>
            <a:spLocks noGrp="1"/>
          </p:cNvSpPr>
          <p:nvPr>
            <p:ph type="ftr" sz="quarter" idx="11"/>
          </p:nvPr>
        </p:nvSpPr>
        <p:spPr/>
        <p:txBody>
          <a:bodyPr/>
          <a:lstStyle/>
          <a:p>
            <a:r>
              <a:rPr lang="en-US"/>
              <a:t>www.frivillighed.dk   •   66 14 60 61</a:t>
            </a:r>
            <a:endParaRPr lang="en-US" dirty="0"/>
          </a:p>
        </p:txBody>
      </p:sp>
      <p:pic>
        <p:nvPicPr>
          <p:cNvPr id="5" name="Picture 9" descr="https://encrypted-tbn2.google.com/images?q=tbn:ANd9GcRp4-IAAwTGsScLt9FDOKp2wj3Aq9wbqF589EV4Am8NgZdhgM749w">
            <a:extLst>
              <a:ext uri="{FF2B5EF4-FFF2-40B4-BE49-F238E27FC236}">
                <a16:creationId xmlns:a16="http://schemas.microsoft.com/office/drawing/2014/main" id="{27325E57-435D-43D7-8B68-6309B372C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2177836"/>
            <a:ext cx="253365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boks 4">
            <a:extLst>
              <a:ext uri="{FF2B5EF4-FFF2-40B4-BE49-F238E27FC236}">
                <a16:creationId xmlns:a16="http://schemas.microsoft.com/office/drawing/2014/main" id="{858C0854-F67A-4DB7-BA0E-3B8FF04993CE}"/>
              </a:ext>
            </a:extLst>
          </p:cNvPr>
          <p:cNvSpPr txBox="1"/>
          <p:nvPr/>
        </p:nvSpPr>
        <p:spPr>
          <a:xfrm>
            <a:off x="900113" y="1412875"/>
            <a:ext cx="5710237" cy="3816429"/>
          </a:xfrm>
          <a:prstGeom prst="rect">
            <a:avLst/>
          </a:prstGeom>
          <a:noFill/>
        </p:spPr>
        <p:txBody>
          <a:bodyPr wrap="square">
            <a:spAutoFit/>
          </a:bodyPr>
          <a:lstStyle/>
          <a:p>
            <a:pPr eaLnBrk="1" hangingPunct="1">
              <a:defRPr/>
            </a:pPr>
            <a:endParaRPr lang="da-DK" sz="2800" b="1" dirty="0">
              <a:solidFill>
                <a:schemeClr val="bg1"/>
              </a:solidFill>
              <a:latin typeface="Arial" charset="0"/>
              <a:cs typeface="Arial" charset="0"/>
            </a:endParaRPr>
          </a:p>
          <a:p>
            <a:pPr marL="457200" indent="-457200" eaLnBrk="1" hangingPunct="1">
              <a:buFontTx/>
              <a:buChar char="-"/>
              <a:defRPr/>
            </a:pPr>
            <a:r>
              <a:rPr lang="da-DK" sz="2800" dirty="0">
                <a:solidFill>
                  <a:schemeClr val="bg1"/>
                </a:solidFill>
                <a:latin typeface="Arial" charset="0"/>
                <a:cs typeface="Arial" charset="0"/>
              </a:rPr>
              <a:t>Undgår beskyldninger, anerkender og udforsker</a:t>
            </a:r>
          </a:p>
          <a:p>
            <a:pPr marL="457200" indent="-457200" eaLnBrk="1" hangingPunct="1">
              <a:buFontTx/>
              <a:buChar char="-"/>
              <a:defRPr/>
            </a:pPr>
            <a:endParaRPr lang="da-DK" sz="2800" dirty="0">
              <a:solidFill>
                <a:schemeClr val="bg1"/>
              </a:solidFill>
              <a:latin typeface="Arial" charset="0"/>
              <a:cs typeface="Arial" charset="0"/>
            </a:endParaRPr>
          </a:p>
          <a:p>
            <a:pPr marL="457200" indent="-457200" eaLnBrk="1" hangingPunct="1">
              <a:buFontTx/>
              <a:buChar char="-"/>
              <a:defRPr/>
            </a:pPr>
            <a:r>
              <a:rPr lang="da-DK" sz="2800" dirty="0">
                <a:solidFill>
                  <a:schemeClr val="bg1"/>
                </a:solidFill>
                <a:latin typeface="Arial" charset="0"/>
                <a:cs typeface="Arial" charset="0"/>
              </a:rPr>
              <a:t>Udtrykker egne interesser og behov.</a:t>
            </a:r>
          </a:p>
          <a:p>
            <a:pPr marL="457200" indent="-457200" eaLnBrk="1" hangingPunct="1">
              <a:buFontTx/>
              <a:buChar char="-"/>
              <a:defRPr/>
            </a:pPr>
            <a:endParaRPr lang="da-DK" sz="2800" dirty="0">
              <a:solidFill>
                <a:schemeClr val="bg1"/>
              </a:solidFill>
              <a:latin typeface="Arial" charset="0"/>
              <a:cs typeface="Arial" charset="0"/>
            </a:endParaRPr>
          </a:p>
          <a:p>
            <a:pPr marL="457200" indent="-457200" eaLnBrk="1" hangingPunct="1">
              <a:buFontTx/>
              <a:buChar char="-"/>
              <a:defRPr/>
            </a:pPr>
            <a:r>
              <a:rPr lang="da-DK" sz="2800" dirty="0">
                <a:solidFill>
                  <a:schemeClr val="bg1"/>
                </a:solidFill>
                <a:latin typeface="Arial" charset="0"/>
                <a:cs typeface="Arial" charset="0"/>
              </a:rPr>
              <a:t>Stiller spørgsmål.</a:t>
            </a:r>
          </a:p>
          <a:p>
            <a:pPr marL="457200" indent="-457200" eaLnBrk="1" hangingPunct="1">
              <a:buFontTx/>
              <a:buChar char="-"/>
              <a:defRPr/>
            </a:pPr>
            <a:endParaRPr lang="da-DK" dirty="0">
              <a:latin typeface="Arial" charset="0"/>
              <a:cs typeface="Arial" charset="0"/>
            </a:endParaRPr>
          </a:p>
        </p:txBody>
      </p:sp>
    </p:spTree>
    <p:extLst>
      <p:ext uri="{BB962C8B-B14F-4D97-AF65-F5344CB8AC3E}">
        <p14:creationId xmlns:p14="http://schemas.microsoft.com/office/powerpoint/2010/main" val="112067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16595-2623-4DE6-9328-8C97745965ED}"/>
              </a:ext>
            </a:extLst>
          </p:cNvPr>
          <p:cNvSpPr>
            <a:spLocks noGrp="1"/>
          </p:cNvSpPr>
          <p:nvPr>
            <p:ph type="title"/>
          </p:nvPr>
        </p:nvSpPr>
        <p:spPr/>
        <p:txBody>
          <a:bodyPr/>
          <a:lstStyle/>
          <a:p>
            <a:r>
              <a:rPr lang="da-DK" dirty="0"/>
              <a:t>Udforskende spørgsmål</a:t>
            </a:r>
          </a:p>
        </p:txBody>
      </p:sp>
      <p:sp>
        <p:nvSpPr>
          <p:cNvPr id="3" name="Pladsholder til indhold 2">
            <a:extLst>
              <a:ext uri="{FF2B5EF4-FFF2-40B4-BE49-F238E27FC236}">
                <a16:creationId xmlns:a16="http://schemas.microsoft.com/office/drawing/2014/main" id="{6C47F982-7B62-47F5-B2DD-0AD2C8F25BAC}"/>
              </a:ext>
            </a:extLst>
          </p:cNvPr>
          <p:cNvSpPr>
            <a:spLocks noGrp="1"/>
          </p:cNvSpPr>
          <p:nvPr>
            <p:ph idx="1"/>
          </p:nvPr>
        </p:nvSpPr>
        <p:spPr>
          <a:xfrm>
            <a:off x="614035" y="1977081"/>
            <a:ext cx="3957965" cy="3881718"/>
          </a:xfrm>
        </p:spPr>
        <p:txBody>
          <a:bodyPr/>
          <a:lstStyle/>
          <a:p>
            <a:pPr>
              <a:spcBef>
                <a:spcPct val="0"/>
              </a:spcBef>
              <a:buClrTx/>
            </a:pPr>
            <a:r>
              <a:rPr lang="da-DK" altLang="da-DK" sz="2400" dirty="0">
                <a:latin typeface="Arial" panose="020B0604020202020204" pitchFamily="34" charset="0"/>
              </a:rPr>
              <a:t>Gå på opdagelse i den andens virkelighed</a:t>
            </a:r>
          </a:p>
          <a:p>
            <a:pPr>
              <a:spcBef>
                <a:spcPct val="0"/>
              </a:spcBef>
              <a:buClrTx/>
            </a:pPr>
            <a:r>
              <a:rPr lang="da-DK" altLang="da-DK" sz="2400" dirty="0">
                <a:latin typeface="Arial" panose="020B0604020202020204" pitchFamily="34" charset="0"/>
              </a:rPr>
              <a:t>Vær åben og nysgerrig</a:t>
            </a:r>
          </a:p>
          <a:p>
            <a:pPr>
              <a:spcBef>
                <a:spcPct val="0"/>
              </a:spcBef>
              <a:buClrTx/>
            </a:pPr>
            <a:r>
              <a:rPr lang="da-DK" altLang="da-DK" sz="2400" dirty="0">
                <a:latin typeface="Arial" panose="020B0604020202020204" pitchFamily="34" charset="0"/>
              </a:rPr>
              <a:t>Giv plads til kompleksitet uden at konkludere</a:t>
            </a:r>
          </a:p>
          <a:p>
            <a:pPr>
              <a:spcBef>
                <a:spcPct val="0"/>
              </a:spcBef>
              <a:buClrTx/>
            </a:pPr>
            <a:r>
              <a:rPr lang="da-DK" altLang="da-DK" sz="2400" dirty="0">
                <a:latin typeface="Arial" panose="020B0604020202020204" pitchFamily="34" charset="0"/>
              </a:rPr>
              <a:t>Spørg ind til den andens virkelighed</a:t>
            </a:r>
          </a:p>
          <a:p>
            <a:endParaRPr lang="da-DK" dirty="0"/>
          </a:p>
        </p:txBody>
      </p:sp>
      <p:sp>
        <p:nvSpPr>
          <p:cNvPr id="4" name="Pladsholder til sidefod 3">
            <a:extLst>
              <a:ext uri="{FF2B5EF4-FFF2-40B4-BE49-F238E27FC236}">
                <a16:creationId xmlns:a16="http://schemas.microsoft.com/office/drawing/2014/main" id="{4CCC1167-524B-4324-BB05-DDD0798EC75D}"/>
              </a:ext>
            </a:extLst>
          </p:cNvPr>
          <p:cNvSpPr>
            <a:spLocks noGrp="1"/>
          </p:cNvSpPr>
          <p:nvPr>
            <p:ph type="ftr" sz="quarter" idx="11"/>
          </p:nvPr>
        </p:nvSpPr>
        <p:spPr/>
        <p:txBody>
          <a:bodyPr/>
          <a:lstStyle/>
          <a:p>
            <a:r>
              <a:rPr lang="en-US"/>
              <a:t>www.frivillighed.dk   •   66 14 60 61</a:t>
            </a:r>
            <a:endParaRPr lang="en-US" dirty="0"/>
          </a:p>
        </p:txBody>
      </p:sp>
      <p:pic>
        <p:nvPicPr>
          <p:cNvPr id="5" name="Pladsholder til indhold 4" descr="Billedresultat for hjerne tegning">
            <a:extLst>
              <a:ext uri="{FF2B5EF4-FFF2-40B4-BE49-F238E27FC236}">
                <a16:creationId xmlns:a16="http://schemas.microsoft.com/office/drawing/2014/main" id="{FB15CC69-3440-4052-888C-56B8A2081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466" y="2267133"/>
            <a:ext cx="4402150" cy="33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507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C800F-048B-4161-A03D-EECAC2BA5F46}"/>
              </a:ext>
            </a:extLst>
          </p:cNvPr>
          <p:cNvSpPr>
            <a:spLocks noGrp="1"/>
          </p:cNvSpPr>
          <p:nvPr>
            <p:ph type="title"/>
          </p:nvPr>
        </p:nvSpPr>
        <p:spPr/>
        <p:txBody>
          <a:bodyPr/>
          <a:lstStyle/>
          <a:p>
            <a:r>
              <a:rPr lang="da-DK" dirty="0"/>
              <a:t>Forbinder følelser og rationalitet</a:t>
            </a:r>
          </a:p>
        </p:txBody>
      </p:sp>
      <p:sp>
        <p:nvSpPr>
          <p:cNvPr id="4" name="Pladsholder til sidefod 3">
            <a:extLst>
              <a:ext uri="{FF2B5EF4-FFF2-40B4-BE49-F238E27FC236}">
                <a16:creationId xmlns:a16="http://schemas.microsoft.com/office/drawing/2014/main" id="{44383493-6E63-46D1-BD16-93E6F2ED3CFE}"/>
              </a:ext>
            </a:extLst>
          </p:cNvPr>
          <p:cNvSpPr>
            <a:spLocks noGrp="1"/>
          </p:cNvSpPr>
          <p:nvPr>
            <p:ph type="ftr" sz="quarter" idx="11"/>
          </p:nvPr>
        </p:nvSpPr>
        <p:spPr/>
        <p:txBody>
          <a:bodyPr/>
          <a:lstStyle/>
          <a:p>
            <a:r>
              <a:rPr lang="en-US"/>
              <a:t>www.frivillighed.dk   •   66 14 60 61</a:t>
            </a:r>
            <a:endParaRPr lang="en-US" dirty="0"/>
          </a:p>
        </p:txBody>
      </p:sp>
      <p:pic>
        <p:nvPicPr>
          <p:cNvPr id="5" name="Billede 1">
            <a:extLst>
              <a:ext uri="{FF2B5EF4-FFF2-40B4-BE49-F238E27FC236}">
                <a16:creationId xmlns:a16="http://schemas.microsoft.com/office/drawing/2014/main" id="{4A4331BD-5651-4929-A1AC-E697706FF6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452" y="1300368"/>
            <a:ext cx="5999175" cy="451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felt 8">
            <a:extLst>
              <a:ext uri="{FF2B5EF4-FFF2-40B4-BE49-F238E27FC236}">
                <a16:creationId xmlns:a16="http://schemas.microsoft.com/office/drawing/2014/main" id="{19D87E51-7645-4668-9756-6162C70EB08D}"/>
              </a:ext>
            </a:extLst>
          </p:cNvPr>
          <p:cNvSpPr txBox="1">
            <a:spLocks noChangeArrowheads="1"/>
          </p:cNvSpPr>
          <p:nvPr/>
        </p:nvSpPr>
        <p:spPr bwMode="auto">
          <a:xfrm>
            <a:off x="289873" y="4385748"/>
            <a:ext cx="1552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altLang="da-DK" dirty="0">
                <a:solidFill>
                  <a:schemeClr val="bg1"/>
                </a:solidFill>
              </a:rPr>
              <a:t>Behov</a:t>
            </a:r>
          </a:p>
          <a:p>
            <a:pPr eaLnBrk="1" hangingPunct="1"/>
            <a:r>
              <a:rPr lang="da-DK" altLang="da-DK" dirty="0">
                <a:solidFill>
                  <a:schemeClr val="bg1"/>
                </a:solidFill>
              </a:rPr>
              <a:t>Bekymring</a:t>
            </a:r>
          </a:p>
          <a:p>
            <a:pPr eaLnBrk="1" hangingPunct="1"/>
            <a:r>
              <a:rPr lang="da-DK" altLang="da-DK" dirty="0">
                <a:solidFill>
                  <a:schemeClr val="bg1"/>
                </a:solidFill>
              </a:rPr>
              <a:t>Interesse</a:t>
            </a:r>
          </a:p>
        </p:txBody>
      </p:sp>
      <p:sp>
        <p:nvSpPr>
          <p:cNvPr id="7" name="Tekstfelt 2">
            <a:extLst>
              <a:ext uri="{FF2B5EF4-FFF2-40B4-BE49-F238E27FC236}">
                <a16:creationId xmlns:a16="http://schemas.microsoft.com/office/drawing/2014/main" id="{BDE1D901-29C1-4C15-9814-4F4AE6577C9E}"/>
              </a:ext>
            </a:extLst>
          </p:cNvPr>
          <p:cNvSpPr txBox="1">
            <a:spLocks noChangeArrowheads="1"/>
          </p:cNvSpPr>
          <p:nvPr/>
        </p:nvSpPr>
        <p:spPr bwMode="auto">
          <a:xfrm>
            <a:off x="6977391" y="2062639"/>
            <a:ext cx="155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altLang="da-DK" dirty="0">
                <a:solidFill>
                  <a:schemeClr val="bg1"/>
                </a:solidFill>
              </a:rPr>
              <a:t>Standpunkt</a:t>
            </a:r>
          </a:p>
        </p:txBody>
      </p:sp>
    </p:spTree>
    <p:extLst>
      <p:ext uri="{BB962C8B-B14F-4D97-AF65-F5344CB8AC3E}">
        <p14:creationId xmlns:p14="http://schemas.microsoft.com/office/powerpoint/2010/main" val="1115899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8813E-50FA-4055-B55A-3B7CF0B1B882}"/>
              </a:ext>
            </a:extLst>
          </p:cNvPr>
          <p:cNvSpPr>
            <a:spLocks noGrp="1"/>
          </p:cNvSpPr>
          <p:nvPr>
            <p:ph type="title"/>
          </p:nvPr>
        </p:nvSpPr>
        <p:spPr>
          <a:xfrm>
            <a:off x="840802" y="768667"/>
            <a:ext cx="7928999" cy="557829"/>
          </a:xfrm>
        </p:spPr>
        <p:txBody>
          <a:bodyPr/>
          <a:lstStyle/>
          <a:p>
            <a:r>
              <a:rPr lang="da-DK" sz="3200" dirty="0">
                <a:latin typeface="Arial" charset="0"/>
                <a:cs typeface="Arial" charset="0"/>
              </a:rPr>
              <a:t>Stiller spørgsmål</a:t>
            </a:r>
            <a:br>
              <a:rPr lang="da-DK" sz="3200" dirty="0">
                <a:solidFill>
                  <a:schemeClr val="bg1"/>
                </a:solidFill>
                <a:latin typeface="Arial" charset="0"/>
                <a:cs typeface="Arial" charset="0"/>
              </a:rPr>
            </a:br>
            <a:endParaRPr lang="da-DK" dirty="0"/>
          </a:p>
        </p:txBody>
      </p:sp>
      <p:sp>
        <p:nvSpPr>
          <p:cNvPr id="4" name="Pladsholder til sidefod 3">
            <a:extLst>
              <a:ext uri="{FF2B5EF4-FFF2-40B4-BE49-F238E27FC236}">
                <a16:creationId xmlns:a16="http://schemas.microsoft.com/office/drawing/2014/main" id="{3063AB01-5C84-4EA9-8827-E72D5C618DC4}"/>
              </a:ext>
            </a:extLst>
          </p:cNvPr>
          <p:cNvSpPr>
            <a:spLocks noGrp="1"/>
          </p:cNvSpPr>
          <p:nvPr>
            <p:ph type="ftr" sz="quarter" idx="11"/>
          </p:nvPr>
        </p:nvSpPr>
        <p:spPr/>
        <p:txBody>
          <a:bodyPr/>
          <a:lstStyle/>
          <a:p>
            <a:r>
              <a:rPr lang="en-US"/>
              <a:t>www.frivillighed.dk   •   66 14 60 61</a:t>
            </a:r>
            <a:endParaRPr lang="en-US" dirty="0"/>
          </a:p>
        </p:txBody>
      </p:sp>
      <p:pic>
        <p:nvPicPr>
          <p:cNvPr id="5" name="Billede 4">
            <a:extLst>
              <a:ext uri="{FF2B5EF4-FFF2-40B4-BE49-F238E27FC236}">
                <a16:creationId xmlns:a16="http://schemas.microsoft.com/office/drawing/2014/main" id="{9A80EA48-4F67-44C9-9094-37C872CF8B03}"/>
              </a:ext>
            </a:extLst>
          </p:cNvPr>
          <p:cNvPicPr>
            <a:picLocks noChangeAspect="1"/>
          </p:cNvPicPr>
          <p:nvPr/>
        </p:nvPicPr>
        <p:blipFill>
          <a:blip r:embed="rId2"/>
          <a:stretch>
            <a:fillRect/>
          </a:stretch>
        </p:blipFill>
        <p:spPr>
          <a:xfrm>
            <a:off x="1579065" y="1326496"/>
            <a:ext cx="5577839" cy="4648200"/>
          </a:xfrm>
          <a:prstGeom prst="rect">
            <a:avLst/>
          </a:prstGeom>
        </p:spPr>
      </p:pic>
    </p:spTree>
    <p:extLst>
      <p:ext uri="{BB962C8B-B14F-4D97-AF65-F5344CB8AC3E}">
        <p14:creationId xmlns:p14="http://schemas.microsoft.com/office/powerpoint/2010/main" val="760085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8813E-50FA-4055-B55A-3B7CF0B1B882}"/>
              </a:ext>
            </a:extLst>
          </p:cNvPr>
          <p:cNvSpPr>
            <a:spLocks noGrp="1"/>
          </p:cNvSpPr>
          <p:nvPr>
            <p:ph type="title"/>
          </p:nvPr>
        </p:nvSpPr>
        <p:spPr/>
        <p:txBody>
          <a:bodyPr/>
          <a:lstStyle/>
          <a:p>
            <a:r>
              <a:rPr lang="da-DK" dirty="0"/>
              <a:t>Gode spørgsmål</a:t>
            </a:r>
          </a:p>
        </p:txBody>
      </p:sp>
      <p:sp>
        <p:nvSpPr>
          <p:cNvPr id="4" name="Pladsholder til sidefod 3">
            <a:extLst>
              <a:ext uri="{FF2B5EF4-FFF2-40B4-BE49-F238E27FC236}">
                <a16:creationId xmlns:a16="http://schemas.microsoft.com/office/drawing/2014/main" id="{3063AB01-5C84-4EA9-8827-E72D5C618DC4}"/>
              </a:ext>
            </a:extLst>
          </p:cNvPr>
          <p:cNvSpPr>
            <a:spLocks noGrp="1"/>
          </p:cNvSpPr>
          <p:nvPr>
            <p:ph type="ftr" sz="quarter" idx="11"/>
          </p:nvPr>
        </p:nvSpPr>
        <p:spPr/>
        <p:txBody>
          <a:bodyPr/>
          <a:lstStyle/>
          <a:p>
            <a:r>
              <a:rPr lang="en-US"/>
              <a:t>www.frivillighed.dk   •   66 14 60 61</a:t>
            </a:r>
            <a:endParaRPr lang="en-US" dirty="0"/>
          </a:p>
        </p:txBody>
      </p:sp>
      <p:sp>
        <p:nvSpPr>
          <p:cNvPr id="5" name="Tekstboks 4">
            <a:extLst>
              <a:ext uri="{FF2B5EF4-FFF2-40B4-BE49-F238E27FC236}">
                <a16:creationId xmlns:a16="http://schemas.microsoft.com/office/drawing/2014/main" id="{593E873B-9602-461F-AB9C-146DC81670F2}"/>
              </a:ext>
            </a:extLst>
          </p:cNvPr>
          <p:cNvSpPr txBox="1"/>
          <p:nvPr/>
        </p:nvSpPr>
        <p:spPr>
          <a:xfrm>
            <a:off x="900113" y="1412875"/>
            <a:ext cx="6102350" cy="3816429"/>
          </a:xfrm>
          <a:prstGeom prst="rect">
            <a:avLst/>
          </a:prstGeom>
          <a:noFill/>
        </p:spPr>
        <p:txBody>
          <a:bodyPr>
            <a:spAutoFit/>
          </a:bodyPr>
          <a:lstStyle/>
          <a:p>
            <a:pPr eaLnBrk="1" hangingPunct="1">
              <a:defRPr/>
            </a:pPr>
            <a:endParaRPr lang="da-DK" sz="2800" b="1" dirty="0">
              <a:solidFill>
                <a:schemeClr val="bg1"/>
              </a:solidFill>
              <a:latin typeface="Arial" charset="0"/>
              <a:cs typeface="Arial" charset="0"/>
            </a:endParaRPr>
          </a:p>
          <a:p>
            <a:pPr eaLnBrk="1" hangingPunct="1">
              <a:defRPr/>
            </a:pPr>
            <a:r>
              <a:rPr lang="da-DK" sz="2800" dirty="0">
                <a:solidFill>
                  <a:schemeClr val="bg1"/>
                </a:solidFill>
                <a:latin typeface="Arial" charset="0"/>
                <a:cs typeface="Arial" charset="0"/>
              </a:rPr>
              <a:t>Mest effektive: </a:t>
            </a:r>
          </a:p>
          <a:p>
            <a:pPr marL="457200" indent="-457200" eaLnBrk="1" hangingPunct="1">
              <a:buFontTx/>
              <a:buChar char="-"/>
              <a:defRPr/>
            </a:pPr>
            <a:endParaRPr lang="da-DK" sz="2800" dirty="0">
              <a:solidFill>
                <a:schemeClr val="bg1"/>
              </a:solidFill>
              <a:latin typeface="Arial" charset="0"/>
              <a:cs typeface="Arial" charset="0"/>
            </a:endParaRPr>
          </a:p>
          <a:p>
            <a:pPr marL="914400" lvl="1" indent="-457200" eaLnBrk="1" hangingPunct="1">
              <a:buFontTx/>
              <a:buChar char="-"/>
              <a:defRPr/>
            </a:pPr>
            <a:r>
              <a:rPr lang="da-DK" sz="2800" dirty="0">
                <a:solidFill>
                  <a:schemeClr val="bg1"/>
                </a:solidFill>
                <a:latin typeface="Arial" charset="0"/>
                <a:cs typeface="Arial" charset="0"/>
              </a:rPr>
              <a:t>Åbne spørgsmål</a:t>
            </a:r>
          </a:p>
          <a:p>
            <a:pPr marL="914400" lvl="1" indent="-457200" eaLnBrk="1" hangingPunct="1">
              <a:buFontTx/>
              <a:buChar char="-"/>
              <a:defRPr/>
            </a:pPr>
            <a:r>
              <a:rPr lang="da-DK" sz="2800" dirty="0" err="1">
                <a:solidFill>
                  <a:schemeClr val="bg1"/>
                </a:solidFill>
                <a:latin typeface="Arial" charset="0"/>
                <a:cs typeface="Arial" charset="0"/>
              </a:rPr>
              <a:t>Opfølgende</a:t>
            </a:r>
            <a:r>
              <a:rPr lang="da-DK" sz="2800" dirty="0">
                <a:solidFill>
                  <a:schemeClr val="bg1"/>
                </a:solidFill>
                <a:latin typeface="Arial" charset="0"/>
                <a:cs typeface="Arial" charset="0"/>
              </a:rPr>
              <a:t> spørgsmål </a:t>
            </a:r>
          </a:p>
          <a:p>
            <a:pPr marL="914400" lvl="1" indent="-457200" eaLnBrk="1" hangingPunct="1">
              <a:buFontTx/>
              <a:buChar char="-"/>
              <a:defRPr/>
            </a:pPr>
            <a:r>
              <a:rPr lang="da-DK" sz="2800" dirty="0">
                <a:solidFill>
                  <a:schemeClr val="bg1"/>
                </a:solidFill>
                <a:latin typeface="Arial" charset="0"/>
                <a:cs typeface="Arial" charset="0"/>
              </a:rPr>
              <a:t>Alternative spørgsmål</a:t>
            </a:r>
          </a:p>
          <a:p>
            <a:pPr marL="914400" lvl="1" indent="-457200" eaLnBrk="1" hangingPunct="1">
              <a:buFontTx/>
              <a:buChar char="-"/>
              <a:defRPr/>
            </a:pPr>
            <a:r>
              <a:rPr lang="da-DK" sz="2800" dirty="0">
                <a:solidFill>
                  <a:schemeClr val="bg1"/>
                </a:solidFill>
                <a:latin typeface="Arial" charset="0"/>
                <a:cs typeface="Arial" charset="0"/>
              </a:rPr>
              <a:t>Lukkede spørgsmål</a:t>
            </a:r>
          </a:p>
          <a:p>
            <a:pPr marL="914400" lvl="1" indent="-457200" eaLnBrk="1" hangingPunct="1">
              <a:buFontTx/>
              <a:buChar char="-"/>
              <a:defRPr/>
            </a:pPr>
            <a:r>
              <a:rPr lang="da-DK" sz="2800" dirty="0">
                <a:solidFill>
                  <a:schemeClr val="bg1"/>
                </a:solidFill>
                <a:latin typeface="Arial" charset="0"/>
                <a:cs typeface="Arial" charset="0"/>
              </a:rPr>
              <a:t>Ledende spørgsmål?</a:t>
            </a:r>
          </a:p>
          <a:p>
            <a:pPr marL="457200" indent="-457200" eaLnBrk="1" hangingPunct="1">
              <a:buFontTx/>
              <a:buChar char="-"/>
              <a:defRPr/>
            </a:pPr>
            <a:endParaRPr lang="da-DK" dirty="0">
              <a:latin typeface="Arial" charset="0"/>
              <a:cs typeface="Arial" charset="0"/>
            </a:endParaRPr>
          </a:p>
        </p:txBody>
      </p:sp>
      <p:pic>
        <p:nvPicPr>
          <p:cNvPr id="6" name="Picture 2" descr="https://encrypted-tbn0.google.com/images?q=tbn:ANd9GcQ2OPWbLBq-PwfjMtuiKMoYbiONE7p35klZAZwcAGzENF1rAas">
            <a:extLst>
              <a:ext uri="{FF2B5EF4-FFF2-40B4-BE49-F238E27FC236}">
                <a16:creationId xmlns:a16="http://schemas.microsoft.com/office/drawing/2014/main" id="{BDA1D6D4-9001-4573-9742-2781000EF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91" y="2020616"/>
            <a:ext cx="22129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427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DC95-AF3A-480E-A2C3-0C03C62D638C}"/>
              </a:ext>
            </a:extLst>
          </p:cNvPr>
          <p:cNvSpPr>
            <a:spLocks noGrp="1"/>
          </p:cNvSpPr>
          <p:nvPr>
            <p:ph type="title"/>
          </p:nvPr>
        </p:nvSpPr>
        <p:spPr>
          <a:xfrm>
            <a:off x="600967" y="286602"/>
            <a:ext cx="8345325" cy="553657"/>
          </a:xfrm>
        </p:spPr>
        <p:txBody>
          <a:bodyPr/>
          <a:lstStyle/>
          <a:p>
            <a:r>
              <a:rPr lang="da-DK" dirty="0"/>
              <a:t>Øvelse: Identificer de forskellige spørgsmålstyper</a:t>
            </a:r>
          </a:p>
        </p:txBody>
      </p:sp>
      <p:sp>
        <p:nvSpPr>
          <p:cNvPr id="4" name="Pladsholder til sidefod 3">
            <a:extLst>
              <a:ext uri="{FF2B5EF4-FFF2-40B4-BE49-F238E27FC236}">
                <a16:creationId xmlns:a16="http://schemas.microsoft.com/office/drawing/2014/main" id="{7EA58783-96A6-44EF-BCC3-F62C8BA89A75}"/>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Relateret billede">
            <a:extLst>
              <a:ext uri="{FF2B5EF4-FFF2-40B4-BE49-F238E27FC236}">
                <a16:creationId xmlns:a16="http://schemas.microsoft.com/office/drawing/2014/main" id="{ED538F6B-CAB1-42B8-9B3D-E01D84E10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97" y="1566439"/>
            <a:ext cx="4706937" cy="470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84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524" y="2542337"/>
            <a:ext cx="5817937" cy="1980238"/>
          </a:xfrm>
        </p:spPr>
        <p:txBody>
          <a:bodyPr/>
          <a:lstStyle/>
          <a:p>
            <a:pPr algn="ctr"/>
            <a:r>
              <a:rPr lang="da-DK" dirty="0"/>
              <a:t>Bisidderopgaven:</a:t>
            </a:r>
            <a:br>
              <a:rPr lang="da-DK" dirty="0"/>
            </a:br>
            <a:br>
              <a:rPr lang="da-DK" dirty="0"/>
            </a:br>
            <a:r>
              <a:rPr lang="da-DK" dirty="0"/>
              <a:t>Før under og efter mødet</a:t>
            </a:r>
          </a:p>
        </p:txBody>
      </p:sp>
    </p:spTree>
    <p:extLst>
      <p:ext uri="{BB962C8B-B14F-4D97-AF65-F5344CB8AC3E}">
        <p14:creationId xmlns:p14="http://schemas.microsoft.com/office/powerpoint/2010/main" val="1683274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5F65E-D25E-4D77-AD34-D51533671F8B}"/>
              </a:ext>
            </a:extLst>
          </p:cNvPr>
          <p:cNvSpPr>
            <a:spLocks noGrp="1"/>
          </p:cNvSpPr>
          <p:nvPr>
            <p:ph type="title"/>
          </p:nvPr>
        </p:nvSpPr>
        <p:spPr/>
        <p:txBody>
          <a:bodyPr/>
          <a:lstStyle/>
          <a:p>
            <a:r>
              <a:rPr lang="da-DK" dirty="0"/>
              <a:t>Før Mødet - Relationen</a:t>
            </a:r>
          </a:p>
        </p:txBody>
      </p:sp>
      <p:sp>
        <p:nvSpPr>
          <p:cNvPr id="4" name="Pladsholder til sidefod 3">
            <a:extLst>
              <a:ext uri="{FF2B5EF4-FFF2-40B4-BE49-F238E27FC236}">
                <a16:creationId xmlns:a16="http://schemas.microsoft.com/office/drawing/2014/main" id="{0F1CB0A4-5CBE-40F5-A758-BAE953490276}"/>
              </a:ext>
            </a:extLst>
          </p:cNvPr>
          <p:cNvSpPr>
            <a:spLocks noGrp="1"/>
          </p:cNvSpPr>
          <p:nvPr>
            <p:ph type="ftr" sz="quarter" idx="11"/>
          </p:nvPr>
        </p:nvSpPr>
        <p:spPr/>
        <p:txBody>
          <a:bodyPr/>
          <a:lstStyle/>
          <a:p>
            <a:r>
              <a:rPr lang="en-US"/>
              <a:t>www.frivillighed.dk   •   66 14 60 61</a:t>
            </a:r>
            <a:endParaRPr lang="en-US" dirty="0"/>
          </a:p>
        </p:txBody>
      </p:sp>
      <p:pic>
        <p:nvPicPr>
          <p:cNvPr id="5" name="Picture 9" descr="https://encrypted-tbn2.gstatic.com/images?q=tbn:ANd9GcR2ughZXnHHnGdQBG_udX-R4RA1G6TowtxIRuHRmcceTDeFJxqI">
            <a:extLst>
              <a:ext uri="{FF2B5EF4-FFF2-40B4-BE49-F238E27FC236}">
                <a16:creationId xmlns:a16="http://schemas.microsoft.com/office/drawing/2014/main" id="{AB181CD5-E6BC-4757-AA6E-1E65DD65F8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88481" y="353514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felt 5">
            <a:extLst>
              <a:ext uri="{FF2B5EF4-FFF2-40B4-BE49-F238E27FC236}">
                <a16:creationId xmlns:a16="http://schemas.microsoft.com/office/drawing/2014/main" id="{0790843A-5188-4FD9-8B16-4CB44C7A9E5D}"/>
              </a:ext>
            </a:extLst>
          </p:cNvPr>
          <p:cNvSpPr txBox="1"/>
          <p:nvPr/>
        </p:nvSpPr>
        <p:spPr>
          <a:xfrm>
            <a:off x="815546" y="2224216"/>
            <a:ext cx="5872935" cy="3323987"/>
          </a:xfrm>
          <a:prstGeom prst="rect">
            <a:avLst/>
          </a:prstGeom>
          <a:noFill/>
        </p:spPr>
        <p:txBody>
          <a:bodyPr wrap="square" rtlCol="0">
            <a:spAutoFit/>
          </a:bodyPr>
          <a:lstStyle/>
          <a:p>
            <a:pPr marL="457200" indent="-457200">
              <a:buFont typeface="Arial" pitchFamily="34" charset="0"/>
              <a:buChar char="•"/>
              <a:defRPr/>
            </a:pPr>
            <a:r>
              <a:rPr lang="da-DK" sz="3200" dirty="0">
                <a:solidFill>
                  <a:schemeClr val="bg1"/>
                </a:solidFill>
              </a:rPr>
              <a:t>Hvorfor er vi her?</a:t>
            </a:r>
          </a:p>
          <a:p>
            <a:pPr marL="457200" indent="-457200">
              <a:buFont typeface="Arial" pitchFamily="34" charset="0"/>
              <a:buChar char="•"/>
              <a:defRPr/>
            </a:pPr>
            <a:endParaRPr lang="da-DK" sz="3200" dirty="0">
              <a:solidFill>
                <a:schemeClr val="bg1"/>
              </a:solidFill>
            </a:endParaRPr>
          </a:p>
          <a:p>
            <a:pPr marL="514350" indent="-514350">
              <a:buFont typeface="Arial" pitchFamily="34" charset="0"/>
              <a:buChar char="•"/>
              <a:defRPr/>
            </a:pPr>
            <a:r>
              <a:rPr lang="da-DK" sz="3200" dirty="0">
                <a:solidFill>
                  <a:schemeClr val="bg1"/>
                </a:solidFill>
              </a:rPr>
              <a:t>Hvad er det vi skal sammen? </a:t>
            </a:r>
          </a:p>
          <a:p>
            <a:pPr marL="457200" indent="-457200">
              <a:buFont typeface="Arial" pitchFamily="34" charset="0"/>
              <a:buChar char="•"/>
              <a:defRPr/>
            </a:pPr>
            <a:endParaRPr lang="da-DK" sz="3200" dirty="0">
              <a:solidFill>
                <a:schemeClr val="bg1"/>
              </a:solidFill>
            </a:endParaRPr>
          </a:p>
          <a:p>
            <a:pPr marL="514350" indent="-514350">
              <a:buFont typeface="Arial" pitchFamily="34" charset="0"/>
              <a:buChar char="•"/>
              <a:defRPr/>
            </a:pPr>
            <a:r>
              <a:rPr lang="da-DK" sz="3200" dirty="0">
                <a:solidFill>
                  <a:schemeClr val="bg1"/>
                </a:solidFill>
              </a:rPr>
              <a:t>Hvad kan vi forvente af hinanden?</a:t>
            </a:r>
          </a:p>
          <a:p>
            <a:endParaRPr lang="da-DK" dirty="0"/>
          </a:p>
        </p:txBody>
      </p:sp>
    </p:spTree>
    <p:extLst>
      <p:ext uri="{BB962C8B-B14F-4D97-AF65-F5344CB8AC3E}">
        <p14:creationId xmlns:p14="http://schemas.microsoft.com/office/powerpoint/2010/main" val="2531601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838EA-696E-4839-9117-2BFAE47C80FA}"/>
              </a:ext>
            </a:extLst>
          </p:cNvPr>
          <p:cNvSpPr>
            <a:spLocks noGrp="1"/>
          </p:cNvSpPr>
          <p:nvPr>
            <p:ph type="title"/>
          </p:nvPr>
        </p:nvSpPr>
        <p:spPr/>
        <p:txBody>
          <a:bodyPr/>
          <a:lstStyle/>
          <a:p>
            <a:r>
              <a:rPr lang="da-DK" dirty="0"/>
              <a:t>Situationen</a:t>
            </a:r>
          </a:p>
        </p:txBody>
      </p:sp>
      <p:sp>
        <p:nvSpPr>
          <p:cNvPr id="3" name="Pladsholder til indhold 2">
            <a:extLst>
              <a:ext uri="{FF2B5EF4-FFF2-40B4-BE49-F238E27FC236}">
                <a16:creationId xmlns:a16="http://schemas.microsoft.com/office/drawing/2014/main" id="{EFAC5999-D3D0-44AE-B437-E9699F0E9BF4}"/>
              </a:ext>
            </a:extLst>
          </p:cNvPr>
          <p:cNvSpPr>
            <a:spLocks noGrp="1"/>
          </p:cNvSpPr>
          <p:nvPr>
            <p:ph idx="1"/>
          </p:nvPr>
        </p:nvSpPr>
        <p:spPr/>
        <p:txBody>
          <a:bodyPr/>
          <a:lstStyle/>
          <a:p>
            <a:pPr>
              <a:defRPr/>
            </a:pPr>
            <a:r>
              <a:rPr lang="da-DK" sz="2800" b="1" dirty="0">
                <a:solidFill>
                  <a:schemeClr val="accent1"/>
                </a:solidFill>
              </a:rPr>
              <a:t>S</a:t>
            </a:r>
            <a:r>
              <a:rPr lang="da-DK" sz="2800" dirty="0"/>
              <a:t>ituationen</a:t>
            </a:r>
          </a:p>
          <a:p>
            <a:pPr marL="1028700" lvl="1">
              <a:defRPr/>
            </a:pPr>
            <a:r>
              <a:rPr lang="da-DK" sz="2000" dirty="0"/>
              <a:t>Hvad er borgerens situation, og familiære situation? </a:t>
            </a:r>
          </a:p>
          <a:p>
            <a:pPr marL="1028700" lvl="1">
              <a:defRPr/>
            </a:pPr>
            <a:r>
              <a:rPr lang="da-DK" sz="2000" dirty="0"/>
              <a:t>Er der noget borgeren er bekymret for?</a:t>
            </a:r>
          </a:p>
          <a:p>
            <a:pPr marL="1028700" lvl="1">
              <a:defRPr/>
            </a:pPr>
            <a:endParaRPr lang="da-DK" sz="2000" dirty="0"/>
          </a:p>
          <a:p>
            <a:pPr>
              <a:defRPr/>
            </a:pPr>
            <a:r>
              <a:rPr lang="da-DK" sz="2800" b="1" dirty="0">
                <a:solidFill>
                  <a:schemeClr val="accent1"/>
                </a:solidFill>
              </a:rPr>
              <a:t>P</a:t>
            </a:r>
            <a:r>
              <a:rPr lang="da-DK" sz="2800" dirty="0"/>
              <a:t>roblemer (eller udfordringer)</a:t>
            </a:r>
          </a:p>
          <a:p>
            <a:pPr marL="1200150" lvl="1" indent="-457200">
              <a:defRPr/>
            </a:pPr>
            <a:r>
              <a:rPr lang="da-DK" sz="2000" dirty="0"/>
              <a:t>Hvad er borgerens behov (en bolig, penge, sygdom)</a:t>
            </a:r>
          </a:p>
          <a:p>
            <a:pPr marL="1200150" lvl="1" indent="-457200">
              <a:defRPr/>
            </a:pPr>
            <a:r>
              <a:rPr lang="da-DK" sz="2000" dirty="0"/>
              <a:t>Hvad står i vejen for at borgeren kan få opfyldt sit/sine behov</a:t>
            </a:r>
          </a:p>
          <a:p>
            <a:endParaRPr lang="da-DK" dirty="0"/>
          </a:p>
        </p:txBody>
      </p:sp>
      <p:sp>
        <p:nvSpPr>
          <p:cNvPr id="4" name="Pladsholder til sidefod 3">
            <a:extLst>
              <a:ext uri="{FF2B5EF4-FFF2-40B4-BE49-F238E27FC236}">
                <a16:creationId xmlns:a16="http://schemas.microsoft.com/office/drawing/2014/main" id="{45CAEF72-1482-4832-908C-60F2CBE8E24D}"/>
              </a:ext>
            </a:extLst>
          </p:cNvPr>
          <p:cNvSpPr>
            <a:spLocks noGrp="1"/>
          </p:cNvSpPr>
          <p:nvPr>
            <p:ph type="ftr" sz="quarter" idx="11"/>
          </p:nvPr>
        </p:nvSpPr>
        <p:spPr/>
        <p:txBody>
          <a:bodyPr/>
          <a:lstStyle/>
          <a:p>
            <a:r>
              <a:rPr lang="en-US"/>
              <a:t>www.frivillighed.dk   •   66 14 60 61</a:t>
            </a:r>
            <a:endParaRPr lang="en-US" dirty="0"/>
          </a:p>
        </p:txBody>
      </p:sp>
    </p:spTree>
    <p:extLst>
      <p:ext uri="{BB962C8B-B14F-4D97-AF65-F5344CB8AC3E}">
        <p14:creationId xmlns:p14="http://schemas.microsoft.com/office/powerpoint/2010/main" val="336650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220C9-8F0A-4613-BC4E-F936A2204DF3}"/>
              </a:ext>
            </a:extLst>
          </p:cNvPr>
          <p:cNvSpPr>
            <a:spLocks noGrp="1"/>
          </p:cNvSpPr>
          <p:nvPr>
            <p:ph type="title"/>
          </p:nvPr>
        </p:nvSpPr>
        <p:spPr/>
        <p:txBody>
          <a:bodyPr/>
          <a:lstStyle/>
          <a:p>
            <a:r>
              <a:rPr lang="da-DK" dirty="0"/>
              <a:t>Hvad gør en bisidder?</a:t>
            </a:r>
          </a:p>
        </p:txBody>
      </p:sp>
      <p:sp>
        <p:nvSpPr>
          <p:cNvPr id="3" name="Pladsholder til indhold 2">
            <a:extLst>
              <a:ext uri="{FF2B5EF4-FFF2-40B4-BE49-F238E27FC236}">
                <a16:creationId xmlns:a16="http://schemas.microsoft.com/office/drawing/2014/main" id="{337BAFEB-D3F5-4D2C-A412-E6E2B2533D22}"/>
              </a:ext>
            </a:extLst>
          </p:cNvPr>
          <p:cNvSpPr>
            <a:spLocks noGrp="1"/>
          </p:cNvSpPr>
          <p:nvPr>
            <p:ph idx="1"/>
          </p:nvPr>
        </p:nvSpPr>
        <p:spPr>
          <a:xfrm>
            <a:off x="614035" y="2075935"/>
            <a:ext cx="7915931" cy="3782864"/>
          </a:xfrm>
        </p:spPr>
        <p:txBody>
          <a:bodyPr/>
          <a:lstStyle/>
          <a:p>
            <a:pPr>
              <a:defRPr/>
            </a:pPr>
            <a:r>
              <a:rPr lang="da-DK" sz="2800" dirty="0">
                <a:latin typeface="Arial" charset="0"/>
                <a:cs typeface="Arial" charset="0"/>
              </a:rPr>
              <a:t>En bisidder hjælper borgeren med</a:t>
            </a:r>
          </a:p>
          <a:p>
            <a:pPr marL="342900" indent="-342900">
              <a:defRPr/>
            </a:pPr>
            <a:r>
              <a:rPr lang="da-DK" sz="2800" dirty="0">
                <a:latin typeface="Arial" charset="0"/>
                <a:cs typeface="Arial" charset="0"/>
              </a:rPr>
              <a:t>at sige det, hun gerne vil sige, </a:t>
            </a:r>
          </a:p>
          <a:p>
            <a:pPr marL="342900" indent="-342900">
              <a:defRPr/>
            </a:pPr>
            <a:r>
              <a:rPr lang="da-DK" sz="2800" dirty="0">
                <a:latin typeface="Arial" charset="0"/>
                <a:cs typeface="Arial" charset="0"/>
              </a:rPr>
              <a:t>at hjælpe borgere med at varetage hendes interesser, </a:t>
            </a:r>
          </a:p>
          <a:p>
            <a:pPr marL="342900" indent="-342900">
              <a:defRPr/>
            </a:pPr>
            <a:r>
              <a:rPr lang="da-DK" sz="2800" dirty="0">
                <a:latin typeface="Arial" charset="0"/>
                <a:cs typeface="Arial" charset="0"/>
              </a:rPr>
              <a:t>at hun får den vejledning og støtte, hun har ret til.</a:t>
            </a:r>
          </a:p>
          <a:p>
            <a:endParaRPr lang="da-DK" dirty="0"/>
          </a:p>
        </p:txBody>
      </p:sp>
      <p:sp>
        <p:nvSpPr>
          <p:cNvPr id="4" name="Pladsholder til sidefod 3">
            <a:extLst>
              <a:ext uri="{FF2B5EF4-FFF2-40B4-BE49-F238E27FC236}">
                <a16:creationId xmlns:a16="http://schemas.microsoft.com/office/drawing/2014/main" id="{B5BA9428-DD77-4026-9FE6-2C024AE41419}"/>
              </a:ext>
            </a:extLst>
          </p:cNvPr>
          <p:cNvSpPr>
            <a:spLocks noGrp="1"/>
          </p:cNvSpPr>
          <p:nvPr>
            <p:ph type="ftr" sz="quarter" idx="11"/>
          </p:nvPr>
        </p:nvSpPr>
        <p:spPr/>
        <p:txBody>
          <a:bodyPr/>
          <a:lstStyle/>
          <a:p>
            <a:r>
              <a:rPr lang="en-US"/>
              <a:t>www.frivillighed.dk   •   66 14 60 61</a:t>
            </a:r>
            <a:endParaRPr lang="en-US" dirty="0"/>
          </a:p>
        </p:txBody>
      </p:sp>
      <p:pic>
        <p:nvPicPr>
          <p:cNvPr id="5" name="Billede 7" descr="https://encrypted-tbn0.google.com/images?q=tbn:ANd9GcRkTlO9z-3qq3vee-fkJD32ywuDycqCdSSF2MWA5XIIbFDmFbHD">
            <a:hlinkClick r:id="rId2"/>
            <a:extLst>
              <a:ext uri="{FF2B5EF4-FFF2-40B4-BE49-F238E27FC236}">
                <a16:creationId xmlns:a16="http://schemas.microsoft.com/office/drawing/2014/main" id="{5ED33811-690C-4C00-B7D4-D54593BFB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424" y="1091928"/>
            <a:ext cx="1588575" cy="21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87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58FE8-D050-435E-BBFF-4DB818AC63D5}"/>
              </a:ext>
            </a:extLst>
          </p:cNvPr>
          <p:cNvSpPr>
            <a:spLocks noGrp="1"/>
          </p:cNvSpPr>
          <p:nvPr>
            <p:ph type="title"/>
          </p:nvPr>
        </p:nvSpPr>
        <p:spPr/>
        <p:txBody>
          <a:bodyPr/>
          <a:lstStyle/>
          <a:p>
            <a:r>
              <a:rPr lang="da-DK" dirty="0"/>
              <a:t>Skab overblik</a:t>
            </a:r>
          </a:p>
        </p:txBody>
      </p:sp>
      <p:sp>
        <p:nvSpPr>
          <p:cNvPr id="4" name="Pladsholder til sidefod 3">
            <a:extLst>
              <a:ext uri="{FF2B5EF4-FFF2-40B4-BE49-F238E27FC236}">
                <a16:creationId xmlns:a16="http://schemas.microsoft.com/office/drawing/2014/main" id="{641849A7-D490-434B-9085-4E06C74B27DD}"/>
              </a:ext>
            </a:extLst>
          </p:cNvPr>
          <p:cNvSpPr>
            <a:spLocks noGrp="1"/>
          </p:cNvSpPr>
          <p:nvPr>
            <p:ph type="ftr" sz="quarter" idx="11"/>
          </p:nvPr>
        </p:nvSpPr>
        <p:spPr/>
        <p:txBody>
          <a:bodyPr/>
          <a:lstStyle/>
          <a:p>
            <a:r>
              <a:rPr lang="en-US"/>
              <a:t>www.frivillighed.dk   •   66 14 60 61</a:t>
            </a:r>
            <a:endParaRPr lang="en-US" dirty="0"/>
          </a:p>
        </p:txBody>
      </p:sp>
      <p:pic>
        <p:nvPicPr>
          <p:cNvPr id="6" name="Billede 5">
            <a:extLst>
              <a:ext uri="{FF2B5EF4-FFF2-40B4-BE49-F238E27FC236}">
                <a16:creationId xmlns:a16="http://schemas.microsoft.com/office/drawing/2014/main" id="{A63279E6-264F-4B3A-8D23-72B7943389ED}"/>
              </a:ext>
            </a:extLst>
          </p:cNvPr>
          <p:cNvPicPr>
            <a:picLocks noChangeAspect="1"/>
          </p:cNvPicPr>
          <p:nvPr/>
        </p:nvPicPr>
        <p:blipFill>
          <a:blip r:embed="rId2"/>
          <a:stretch>
            <a:fillRect/>
          </a:stretch>
        </p:blipFill>
        <p:spPr>
          <a:xfrm>
            <a:off x="1639960" y="1819274"/>
            <a:ext cx="6048387" cy="3804286"/>
          </a:xfrm>
          <a:prstGeom prst="rect">
            <a:avLst/>
          </a:prstGeom>
        </p:spPr>
      </p:pic>
    </p:spTree>
    <p:extLst>
      <p:ext uri="{BB962C8B-B14F-4D97-AF65-F5344CB8AC3E}">
        <p14:creationId xmlns:p14="http://schemas.microsoft.com/office/powerpoint/2010/main" val="4228268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6D64F-7766-4A0D-988B-AF6E0724E03A}"/>
              </a:ext>
            </a:extLst>
          </p:cNvPr>
          <p:cNvSpPr>
            <a:spLocks noGrp="1"/>
          </p:cNvSpPr>
          <p:nvPr>
            <p:ph type="title"/>
          </p:nvPr>
        </p:nvSpPr>
        <p:spPr/>
        <p:txBody>
          <a:bodyPr/>
          <a:lstStyle/>
          <a:p>
            <a:r>
              <a:rPr lang="da-DK" dirty="0"/>
              <a:t>Øvelse</a:t>
            </a:r>
          </a:p>
        </p:txBody>
      </p:sp>
      <p:sp>
        <p:nvSpPr>
          <p:cNvPr id="4" name="Pladsholder til sidefod 3">
            <a:extLst>
              <a:ext uri="{FF2B5EF4-FFF2-40B4-BE49-F238E27FC236}">
                <a16:creationId xmlns:a16="http://schemas.microsoft.com/office/drawing/2014/main" id="{242F1C8C-B7A3-499A-92C4-8A510F9A678D}"/>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Relateret billede">
            <a:extLst>
              <a:ext uri="{FF2B5EF4-FFF2-40B4-BE49-F238E27FC236}">
                <a16:creationId xmlns:a16="http://schemas.microsoft.com/office/drawing/2014/main" id="{68883E29-F178-4F8C-923B-DE7EEAE9E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866" y="2060710"/>
            <a:ext cx="3450404" cy="3450404"/>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3255A921-67C7-4C4F-A8FE-31FEEF239B7F}"/>
              </a:ext>
            </a:extLst>
          </p:cNvPr>
          <p:cNvSpPr txBox="1"/>
          <p:nvPr/>
        </p:nvSpPr>
        <p:spPr>
          <a:xfrm>
            <a:off x="420130" y="2051222"/>
            <a:ext cx="4145336" cy="2862322"/>
          </a:xfrm>
          <a:prstGeom prst="rect">
            <a:avLst/>
          </a:prstGeom>
          <a:noFill/>
        </p:spPr>
        <p:txBody>
          <a:bodyPr wrap="square" rtlCol="0">
            <a:spAutoFit/>
          </a:bodyPr>
          <a:lstStyle/>
          <a:p>
            <a:pPr>
              <a:spcBef>
                <a:spcPct val="0"/>
              </a:spcBef>
            </a:pPr>
            <a:r>
              <a:rPr lang="da-DK" altLang="da-DK" sz="3200" b="1" dirty="0">
                <a:solidFill>
                  <a:schemeClr val="bg1"/>
                </a:solidFill>
                <a:latin typeface="Arial" panose="020B0604020202020204" pitchFamily="34" charset="0"/>
              </a:rPr>
              <a:t>Kortlæg  Johns situation</a:t>
            </a:r>
          </a:p>
          <a:p>
            <a:pPr>
              <a:spcBef>
                <a:spcPct val="0"/>
              </a:spcBef>
            </a:pPr>
            <a:endParaRPr lang="da-DK" altLang="da-DK" sz="3200" b="1" dirty="0">
              <a:solidFill>
                <a:schemeClr val="bg1"/>
              </a:solidFill>
              <a:latin typeface="Arial" panose="020B0604020202020204" pitchFamily="34" charset="0"/>
            </a:endParaRPr>
          </a:p>
          <a:p>
            <a:pPr>
              <a:spcBef>
                <a:spcPct val="0"/>
              </a:spcBef>
            </a:pPr>
            <a:r>
              <a:rPr lang="da-DK" altLang="da-DK" sz="2800" b="1" dirty="0">
                <a:solidFill>
                  <a:schemeClr val="bg1"/>
                </a:solidFill>
                <a:latin typeface="Arial" panose="020B0604020202020204" pitchFamily="34" charset="0"/>
              </a:rPr>
              <a:t>Hvilke behov har han? Hvordan kan de imødekommes? </a:t>
            </a:r>
          </a:p>
        </p:txBody>
      </p:sp>
    </p:spTree>
    <p:extLst>
      <p:ext uri="{BB962C8B-B14F-4D97-AF65-F5344CB8AC3E}">
        <p14:creationId xmlns:p14="http://schemas.microsoft.com/office/powerpoint/2010/main" val="2451283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BB2F1-17BB-4897-AE63-71C0B260DC1E}"/>
              </a:ext>
            </a:extLst>
          </p:cNvPr>
          <p:cNvSpPr>
            <a:spLocks noGrp="1"/>
          </p:cNvSpPr>
          <p:nvPr>
            <p:ph type="title"/>
          </p:nvPr>
        </p:nvSpPr>
        <p:spPr/>
        <p:txBody>
          <a:bodyPr/>
          <a:lstStyle/>
          <a:p>
            <a:r>
              <a:rPr lang="da-DK" dirty="0"/>
              <a:t>Det gode møde</a:t>
            </a:r>
          </a:p>
        </p:txBody>
      </p:sp>
      <p:sp>
        <p:nvSpPr>
          <p:cNvPr id="4" name="Pladsholder til sidefod 3">
            <a:extLst>
              <a:ext uri="{FF2B5EF4-FFF2-40B4-BE49-F238E27FC236}">
                <a16:creationId xmlns:a16="http://schemas.microsoft.com/office/drawing/2014/main" id="{630F141F-C23A-45C6-BD9E-CDC2DCB2372E}"/>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http://klarbevidsthed.dk/wp-content/uploads/2011/12/vaekst.jpg?f8bda7">
            <a:extLst>
              <a:ext uri="{FF2B5EF4-FFF2-40B4-BE49-F238E27FC236}">
                <a16:creationId xmlns:a16="http://schemas.microsoft.com/office/drawing/2014/main" id="{7B023B1A-DCB1-4327-BA39-E8093B2A1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2456979"/>
            <a:ext cx="37846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258DB46C-0E73-420F-B764-ADC04F25493C}"/>
              </a:ext>
            </a:extLst>
          </p:cNvPr>
          <p:cNvSpPr/>
          <p:nvPr/>
        </p:nvSpPr>
        <p:spPr>
          <a:xfrm>
            <a:off x="787400" y="2775405"/>
            <a:ext cx="4572000" cy="2246769"/>
          </a:xfrm>
          <a:prstGeom prst="rect">
            <a:avLst/>
          </a:prstGeom>
        </p:spPr>
        <p:txBody>
          <a:bodyPr>
            <a:spAutoFit/>
          </a:bodyPr>
          <a:lstStyle/>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Skabende – hvad vil vi skabe?</a:t>
            </a:r>
          </a:p>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Effektivt </a:t>
            </a:r>
          </a:p>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Involverende</a:t>
            </a:r>
          </a:p>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Meningsfyldte</a:t>
            </a:r>
          </a:p>
        </p:txBody>
      </p:sp>
    </p:spTree>
    <p:extLst>
      <p:ext uri="{BB962C8B-B14F-4D97-AF65-F5344CB8AC3E}">
        <p14:creationId xmlns:p14="http://schemas.microsoft.com/office/powerpoint/2010/main" val="2195139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BB2F1-17BB-4897-AE63-71C0B260DC1E}"/>
              </a:ext>
            </a:extLst>
          </p:cNvPr>
          <p:cNvSpPr>
            <a:spLocks noGrp="1"/>
          </p:cNvSpPr>
          <p:nvPr>
            <p:ph type="title"/>
          </p:nvPr>
        </p:nvSpPr>
        <p:spPr/>
        <p:txBody>
          <a:bodyPr/>
          <a:lstStyle/>
          <a:p>
            <a:r>
              <a:rPr lang="da-DK" dirty="0"/>
              <a:t>Det gode møde</a:t>
            </a:r>
          </a:p>
        </p:txBody>
      </p:sp>
      <p:sp>
        <p:nvSpPr>
          <p:cNvPr id="4" name="Pladsholder til sidefod 3">
            <a:extLst>
              <a:ext uri="{FF2B5EF4-FFF2-40B4-BE49-F238E27FC236}">
                <a16:creationId xmlns:a16="http://schemas.microsoft.com/office/drawing/2014/main" id="{630F141F-C23A-45C6-BD9E-CDC2DCB2372E}"/>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http://klarbevidsthed.dk/wp-content/uploads/2011/12/vaekst.jpg?f8bda7">
            <a:extLst>
              <a:ext uri="{FF2B5EF4-FFF2-40B4-BE49-F238E27FC236}">
                <a16:creationId xmlns:a16="http://schemas.microsoft.com/office/drawing/2014/main" id="{7B023B1A-DCB1-4327-BA39-E8093B2A1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2456979"/>
            <a:ext cx="37846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a:extLst>
              <a:ext uri="{FF2B5EF4-FFF2-40B4-BE49-F238E27FC236}">
                <a16:creationId xmlns:a16="http://schemas.microsoft.com/office/drawing/2014/main" id="{6E01C8BB-AAD3-413A-8377-7F26D1D1C17B}"/>
              </a:ext>
            </a:extLst>
          </p:cNvPr>
          <p:cNvSpPr/>
          <p:nvPr/>
        </p:nvSpPr>
        <p:spPr>
          <a:xfrm>
            <a:off x="600967" y="2665510"/>
            <a:ext cx="5280849" cy="2677656"/>
          </a:xfrm>
          <a:prstGeom prst="rect">
            <a:avLst/>
          </a:prstGeom>
        </p:spPr>
        <p:txBody>
          <a:bodyPr wrap="square">
            <a:spAutoFit/>
          </a:bodyPr>
          <a:lstStyle/>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Hvad skal vi mødes om? </a:t>
            </a:r>
          </a:p>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Hvad vil vi gerne have ud af mødet?</a:t>
            </a:r>
          </a:p>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Hvor lang tid har vi? </a:t>
            </a:r>
          </a:p>
          <a:p>
            <a:pPr marL="914400" lvl="1" indent="-457200">
              <a:spcBef>
                <a:spcPct val="0"/>
              </a:spcBef>
              <a:buFont typeface="Arial" panose="020B0604020202020204" pitchFamily="34" charset="0"/>
              <a:buChar char="•"/>
            </a:pPr>
            <a:r>
              <a:rPr lang="da-DK" altLang="da-DK" sz="2800" dirty="0">
                <a:solidFill>
                  <a:schemeClr val="bg1"/>
                </a:solidFill>
                <a:latin typeface="Arial" panose="020B0604020202020204" pitchFamily="34" charset="0"/>
              </a:rPr>
              <a:t>Er de relevante deltagere til stede på mødet? </a:t>
            </a:r>
          </a:p>
        </p:txBody>
      </p:sp>
    </p:spTree>
    <p:extLst>
      <p:ext uri="{BB962C8B-B14F-4D97-AF65-F5344CB8AC3E}">
        <p14:creationId xmlns:p14="http://schemas.microsoft.com/office/powerpoint/2010/main" val="3595606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E4961-BB59-4303-8E7B-C4D80FEE29E3}"/>
              </a:ext>
            </a:extLst>
          </p:cNvPr>
          <p:cNvSpPr>
            <a:spLocks noGrp="1"/>
          </p:cNvSpPr>
          <p:nvPr>
            <p:ph type="title"/>
          </p:nvPr>
        </p:nvSpPr>
        <p:spPr/>
        <p:txBody>
          <a:bodyPr/>
          <a:lstStyle/>
          <a:p>
            <a:r>
              <a:rPr lang="da-DK" dirty="0"/>
              <a:t>Den gode begyndelse</a:t>
            </a:r>
          </a:p>
        </p:txBody>
      </p:sp>
      <p:sp>
        <p:nvSpPr>
          <p:cNvPr id="4" name="Pladsholder til sidefod 3">
            <a:extLst>
              <a:ext uri="{FF2B5EF4-FFF2-40B4-BE49-F238E27FC236}">
                <a16:creationId xmlns:a16="http://schemas.microsoft.com/office/drawing/2014/main" id="{D5FAD3A1-966D-4602-B96F-258FEE30CAE7}"/>
              </a:ext>
            </a:extLst>
          </p:cNvPr>
          <p:cNvSpPr>
            <a:spLocks noGrp="1"/>
          </p:cNvSpPr>
          <p:nvPr>
            <p:ph type="ftr" sz="quarter" idx="11"/>
          </p:nvPr>
        </p:nvSpPr>
        <p:spPr/>
        <p:txBody>
          <a:bodyPr/>
          <a:lstStyle/>
          <a:p>
            <a:r>
              <a:rPr lang="en-US"/>
              <a:t>www.frivillighed.dk   •   66 14 60 61</a:t>
            </a:r>
            <a:endParaRPr lang="en-US" dirty="0"/>
          </a:p>
        </p:txBody>
      </p:sp>
      <p:pic>
        <p:nvPicPr>
          <p:cNvPr id="5" name="Billede 1">
            <a:extLst>
              <a:ext uri="{FF2B5EF4-FFF2-40B4-BE49-F238E27FC236}">
                <a16:creationId xmlns:a16="http://schemas.microsoft.com/office/drawing/2014/main" id="{79F76105-2911-4EF0-9906-E60C2077D8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7523" y="1711455"/>
            <a:ext cx="6183699" cy="412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80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1">
            <a:extLst>
              <a:ext uri="{FF2B5EF4-FFF2-40B4-BE49-F238E27FC236}">
                <a16:creationId xmlns:a16="http://schemas.microsoft.com/office/drawing/2014/main" id="{C4BA1818-6FE8-4CA0-89F8-D18CD71C849E}"/>
              </a:ext>
            </a:extLst>
          </p:cNvPr>
          <p:cNvPicPr>
            <a:picLocks noChangeAspect="1"/>
          </p:cNvPicPr>
          <p:nvPr/>
        </p:nvPicPr>
        <p:blipFill rotWithShape="1">
          <a:blip r:embed="rId3">
            <a:extLst>
              <a:ext uri="{28A0092B-C50C-407E-A947-70E740481C1C}">
                <a14:useLocalDpi xmlns:a14="http://schemas.microsoft.com/office/drawing/2010/main" val="0"/>
              </a:ext>
            </a:extLst>
          </a:blip>
          <a:srcRect b="9376"/>
          <a:stretch/>
        </p:blipFill>
        <p:spPr bwMode="auto">
          <a:xfrm>
            <a:off x="4963018" y="3125312"/>
            <a:ext cx="4180982" cy="285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353C7F14-353F-4952-A51C-47ACC83758E8}"/>
              </a:ext>
            </a:extLst>
          </p:cNvPr>
          <p:cNvSpPr>
            <a:spLocks noGrp="1"/>
          </p:cNvSpPr>
          <p:nvPr>
            <p:ph type="title"/>
          </p:nvPr>
        </p:nvSpPr>
        <p:spPr/>
        <p:txBody>
          <a:bodyPr/>
          <a:lstStyle/>
          <a:p>
            <a:r>
              <a:rPr lang="da-DK" dirty="0"/>
              <a:t>Under mødet: Hold det på sporet</a:t>
            </a:r>
          </a:p>
        </p:txBody>
      </p:sp>
      <p:sp>
        <p:nvSpPr>
          <p:cNvPr id="4" name="Pladsholder til sidefod 3">
            <a:extLst>
              <a:ext uri="{FF2B5EF4-FFF2-40B4-BE49-F238E27FC236}">
                <a16:creationId xmlns:a16="http://schemas.microsoft.com/office/drawing/2014/main" id="{4C9C016A-2DE0-4310-89B6-98B2C2E6BCCA}"/>
              </a:ext>
            </a:extLst>
          </p:cNvPr>
          <p:cNvSpPr>
            <a:spLocks noGrp="1"/>
          </p:cNvSpPr>
          <p:nvPr>
            <p:ph type="ftr" sz="quarter" idx="11"/>
          </p:nvPr>
        </p:nvSpPr>
        <p:spPr/>
        <p:txBody>
          <a:bodyPr/>
          <a:lstStyle/>
          <a:p>
            <a:r>
              <a:rPr lang="en-US"/>
              <a:t>www.frivillighed.dk   •   66 14 60 61</a:t>
            </a:r>
            <a:endParaRPr lang="en-US" dirty="0"/>
          </a:p>
        </p:txBody>
      </p:sp>
      <p:sp>
        <p:nvSpPr>
          <p:cNvPr id="5" name="Rektangel 4">
            <a:extLst>
              <a:ext uri="{FF2B5EF4-FFF2-40B4-BE49-F238E27FC236}">
                <a16:creationId xmlns:a16="http://schemas.microsoft.com/office/drawing/2014/main" id="{0CB5DCD7-266A-4E5E-AB47-BBBDF380A9CD}"/>
              </a:ext>
            </a:extLst>
          </p:cNvPr>
          <p:cNvSpPr/>
          <p:nvPr/>
        </p:nvSpPr>
        <p:spPr>
          <a:xfrm>
            <a:off x="633523" y="2072499"/>
            <a:ext cx="5799833" cy="2677656"/>
          </a:xfrm>
          <a:prstGeom prst="rect">
            <a:avLst/>
          </a:prstGeom>
        </p:spPr>
        <p:txBody>
          <a:bodyPr wrap="square">
            <a:spAutoFit/>
          </a:bodyPr>
          <a:lstStyle/>
          <a:p>
            <a:pPr marL="457200" indent="-457200">
              <a:buFont typeface="Arial" pitchFamily="34" charset="0"/>
              <a:buChar char="•"/>
              <a:defRPr/>
            </a:pPr>
            <a:r>
              <a:rPr lang="da-DK" sz="2800" dirty="0">
                <a:solidFill>
                  <a:schemeClr val="bg1"/>
                </a:solidFill>
              </a:rPr>
              <a:t>Bevar roen – sæt ord på det der fylder</a:t>
            </a:r>
          </a:p>
          <a:p>
            <a:pPr marL="457200" indent="-457200">
              <a:buFont typeface="Arial" pitchFamily="34" charset="0"/>
              <a:buChar char="•"/>
              <a:defRPr/>
            </a:pPr>
            <a:r>
              <a:rPr lang="da-DK" sz="2800" dirty="0">
                <a:solidFill>
                  <a:schemeClr val="bg1"/>
                </a:solidFill>
              </a:rPr>
              <a:t>Hold den ‘gode tone’</a:t>
            </a:r>
          </a:p>
          <a:p>
            <a:pPr marL="457200" indent="-457200">
              <a:buFont typeface="Arial" pitchFamily="34" charset="0"/>
              <a:buChar char="•"/>
              <a:defRPr/>
            </a:pPr>
            <a:r>
              <a:rPr lang="da-DK" sz="2800" dirty="0">
                <a:solidFill>
                  <a:schemeClr val="bg1"/>
                </a:solidFill>
              </a:rPr>
              <a:t>Bevar fokus</a:t>
            </a:r>
          </a:p>
          <a:p>
            <a:pPr marL="457200" indent="-457200">
              <a:buFont typeface="Arial" pitchFamily="34" charset="0"/>
              <a:buChar char="•"/>
              <a:defRPr/>
            </a:pPr>
            <a:r>
              <a:rPr lang="da-DK" sz="2800" dirty="0">
                <a:solidFill>
                  <a:schemeClr val="bg1"/>
                </a:solidFill>
              </a:rPr>
              <a:t>Forbind standpunkter, følelser og behov (spørg ind)</a:t>
            </a:r>
          </a:p>
        </p:txBody>
      </p:sp>
    </p:spTree>
    <p:extLst>
      <p:ext uri="{BB962C8B-B14F-4D97-AF65-F5344CB8AC3E}">
        <p14:creationId xmlns:p14="http://schemas.microsoft.com/office/powerpoint/2010/main" val="607606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E4FAD-4CE2-41A2-BC0B-0C3D246F050E}"/>
              </a:ext>
            </a:extLst>
          </p:cNvPr>
          <p:cNvSpPr>
            <a:spLocks noGrp="1"/>
          </p:cNvSpPr>
          <p:nvPr>
            <p:ph type="title"/>
          </p:nvPr>
        </p:nvSpPr>
        <p:spPr/>
        <p:txBody>
          <a:bodyPr/>
          <a:lstStyle/>
          <a:p>
            <a:r>
              <a:rPr lang="da-DK" dirty="0"/>
              <a:t>Standpunktsudvekling</a:t>
            </a:r>
          </a:p>
        </p:txBody>
      </p:sp>
      <p:sp>
        <p:nvSpPr>
          <p:cNvPr id="4" name="Pladsholder til sidefod 3">
            <a:extLst>
              <a:ext uri="{FF2B5EF4-FFF2-40B4-BE49-F238E27FC236}">
                <a16:creationId xmlns:a16="http://schemas.microsoft.com/office/drawing/2014/main" id="{126D8D5A-F845-4FE4-B3D7-1993404F0D33}"/>
              </a:ext>
            </a:extLst>
          </p:cNvPr>
          <p:cNvSpPr>
            <a:spLocks noGrp="1"/>
          </p:cNvSpPr>
          <p:nvPr>
            <p:ph type="ftr" sz="quarter" idx="11"/>
          </p:nvPr>
        </p:nvSpPr>
        <p:spPr/>
        <p:txBody>
          <a:bodyPr/>
          <a:lstStyle/>
          <a:p>
            <a:r>
              <a:rPr lang="en-US"/>
              <a:t>www.frivillighed.dk   •   66 14 60 61</a:t>
            </a:r>
            <a:endParaRPr lang="en-US" dirty="0"/>
          </a:p>
        </p:txBody>
      </p:sp>
      <p:sp>
        <p:nvSpPr>
          <p:cNvPr id="5" name="Højre-venstrepil 1">
            <a:extLst>
              <a:ext uri="{FF2B5EF4-FFF2-40B4-BE49-F238E27FC236}">
                <a16:creationId xmlns:a16="http://schemas.microsoft.com/office/drawing/2014/main" id="{BD391BBA-548B-4BBC-8882-7A3D7AFE5442}"/>
              </a:ext>
            </a:extLst>
          </p:cNvPr>
          <p:cNvSpPr/>
          <p:nvPr/>
        </p:nvSpPr>
        <p:spPr>
          <a:xfrm>
            <a:off x="1842448" y="2814534"/>
            <a:ext cx="3560763" cy="1500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sz="2000" dirty="0">
                <a:solidFill>
                  <a:schemeClr val="bg1"/>
                </a:solidFill>
              </a:rPr>
              <a:t>Standpunktsudveksling</a:t>
            </a:r>
          </a:p>
        </p:txBody>
      </p:sp>
      <p:pic>
        <p:nvPicPr>
          <p:cNvPr id="6" name="Picture 2" descr="http://ts2.mm.bing.net/th?id=H.4529447776552949&amp;pid=1.7&amp;w=217&amp;h=146&amp;c=7&amp;rs=1">
            <a:extLst>
              <a:ext uri="{FF2B5EF4-FFF2-40B4-BE49-F238E27FC236}">
                <a16:creationId xmlns:a16="http://schemas.microsoft.com/office/drawing/2014/main" id="{B4BBF362-F281-45E8-878A-CD8C5C889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251" y="1376099"/>
            <a:ext cx="1716404" cy="115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3.bp.blogspot.com/_5WYzQpmkOZ4/TG0lLNfvOsI/AAAAAAAAMpM/yLDpMzkkTbo/s1600/Underkastelse.gif">
            <a:extLst>
              <a:ext uri="{FF2B5EF4-FFF2-40B4-BE49-F238E27FC236}">
                <a16:creationId xmlns:a16="http://schemas.microsoft.com/office/drawing/2014/main" id="{BAE6E7C4-9DA9-434A-ADB7-22983F325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251" y="2992335"/>
            <a:ext cx="1501493" cy="11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ateo.cz/f/images/k/kompromis.jpg">
            <a:extLst>
              <a:ext uri="{FF2B5EF4-FFF2-40B4-BE49-F238E27FC236}">
                <a16:creationId xmlns:a16="http://schemas.microsoft.com/office/drawing/2014/main" id="{B73AA457-3021-4E7C-8CDD-C0ADE1BF1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251" y="4489631"/>
            <a:ext cx="1199515" cy="156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0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A92FD-744C-4738-BB09-659F029638C2}"/>
              </a:ext>
            </a:extLst>
          </p:cNvPr>
          <p:cNvSpPr>
            <a:spLocks noGrp="1"/>
          </p:cNvSpPr>
          <p:nvPr>
            <p:ph type="title"/>
          </p:nvPr>
        </p:nvSpPr>
        <p:spPr/>
        <p:txBody>
          <a:bodyPr/>
          <a:lstStyle/>
          <a:p>
            <a:r>
              <a:rPr lang="da-DK" dirty="0"/>
              <a:t>Under mødet – stil åbne spørgsmål</a:t>
            </a:r>
          </a:p>
        </p:txBody>
      </p:sp>
      <p:sp>
        <p:nvSpPr>
          <p:cNvPr id="4" name="Pladsholder til sidefod 3">
            <a:extLst>
              <a:ext uri="{FF2B5EF4-FFF2-40B4-BE49-F238E27FC236}">
                <a16:creationId xmlns:a16="http://schemas.microsoft.com/office/drawing/2014/main" id="{6481E27F-F5D3-43C4-83B8-01E62036B8DE}"/>
              </a:ext>
            </a:extLst>
          </p:cNvPr>
          <p:cNvSpPr>
            <a:spLocks noGrp="1"/>
          </p:cNvSpPr>
          <p:nvPr>
            <p:ph type="ftr" sz="quarter" idx="11"/>
          </p:nvPr>
        </p:nvSpPr>
        <p:spPr/>
        <p:txBody>
          <a:bodyPr/>
          <a:lstStyle/>
          <a:p>
            <a:r>
              <a:rPr lang="en-US"/>
              <a:t>www.frivillighed.dk   •   66 14 60 61</a:t>
            </a:r>
            <a:endParaRPr lang="en-US" dirty="0"/>
          </a:p>
        </p:txBody>
      </p:sp>
      <p:sp>
        <p:nvSpPr>
          <p:cNvPr id="5" name="Rektangel 4">
            <a:extLst>
              <a:ext uri="{FF2B5EF4-FFF2-40B4-BE49-F238E27FC236}">
                <a16:creationId xmlns:a16="http://schemas.microsoft.com/office/drawing/2014/main" id="{361AA339-12EB-41FC-A6C5-1ECDFF17A4C7}"/>
              </a:ext>
            </a:extLst>
          </p:cNvPr>
          <p:cNvSpPr/>
          <p:nvPr/>
        </p:nvSpPr>
        <p:spPr>
          <a:xfrm>
            <a:off x="-877749" y="1813462"/>
            <a:ext cx="6121108" cy="3323987"/>
          </a:xfrm>
          <a:prstGeom prst="rect">
            <a:avLst/>
          </a:prstGeom>
        </p:spPr>
        <p:txBody>
          <a:bodyPr wrap="square">
            <a:spAutoFit/>
          </a:bodyPr>
          <a:lstStyle/>
          <a:p>
            <a:pPr marL="285750" indent="-285750">
              <a:buFont typeface="Arial" panose="020B0604020202020204" pitchFamily="34" charset="0"/>
              <a:buChar char="•"/>
            </a:pPr>
            <a:endParaRPr lang="da-DK" dirty="0">
              <a:solidFill>
                <a:schemeClr val="bg1"/>
              </a:solidFill>
            </a:endParaRPr>
          </a:p>
          <a:p>
            <a:pPr marL="1714500" lvl="3" indent="-342900">
              <a:spcBef>
                <a:spcPct val="0"/>
              </a:spcBef>
              <a:buFont typeface="Arial" panose="020B0604020202020204" pitchFamily="34" charset="0"/>
              <a:buChar char="•"/>
              <a:defRPr/>
            </a:pPr>
            <a:r>
              <a:rPr lang="da-DK" altLang="da-DK" sz="2400" dirty="0">
                <a:solidFill>
                  <a:schemeClr val="bg1"/>
                </a:solidFill>
                <a:latin typeface="Arial" panose="020B0604020202020204" pitchFamily="34" charset="0"/>
              </a:rPr>
              <a:t>Hvad mener du, når du siger sådan?</a:t>
            </a:r>
          </a:p>
          <a:p>
            <a:pPr marL="1714500" lvl="3" indent="-342900">
              <a:spcBef>
                <a:spcPct val="0"/>
              </a:spcBef>
              <a:buFont typeface="Arial" panose="020B0604020202020204" pitchFamily="34" charset="0"/>
              <a:buChar char="•"/>
              <a:defRPr/>
            </a:pPr>
            <a:r>
              <a:rPr lang="da-DK" altLang="da-DK" sz="2400" dirty="0">
                <a:solidFill>
                  <a:schemeClr val="bg1"/>
                </a:solidFill>
                <a:latin typeface="Arial" panose="020B0604020202020204" pitchFamily="34" charset="0"/>
              </a:rPr>
              <a:t>Hvad bekymrer dig ved forslaget</a:t>
            </a:r>
          </a:p>
          <a:p>
            <a:pPr marL="1714500" lvl="3" indent="-342900">
              <a:spcBef>
                <a:spcPct val="0"/>
              </a:spcBef>
              <a:buFont typeface="Arial" panose="020B0604020202020204" pitchFamily="34" charset="0"/>
              <a:buChar char="•"/>
              <a:defRPr/>
            </a:pPr>
            <a:r>
              <a:rPr lang="da-DK" altLang="da-DK" sz="2400" dirty="0">
                <a:solidFill>
                  <a:schemeClr val="bg1"/>
                </a:solidFill>
                <a:latin typeface="Arial" panose="020B0604020202020204" pitchFamily="34" charset="0"/>
              </a:rPr>
              <a:t>Hvilke behov opfylder forslaget (ikke)</a:t>
            </a:r>
          </a:p>
          <a:p>
            <a:pPr marL="1714500" lvl="3" indent="-342900">
              <a:spcBef>
                <a:spcPct val="0"/>
              </a:spcBef>
              <a:buFont typeface="Arial" panose="020B0604020202020204" pitchFamily="34" charset="0"/>
              <a:buChar char="•"/>
              <a:defRPr/>
            </a:pPr>
            <a:r>
              <a:rPr lang="da-DK" altLang="da-DK" sz="2400" dirty="0">
                <a:solidFill>
                  <a:schemeClr val="bg1"/>
                </a:solidFill>
                <a:latin typeface="Arial" panose="020B0604020202020204" pitchFamily="34" charset="0"/>
              </a:rPr>
              <a:t>Hvad er jeres interesse i denne sag?</a:t>
            </a:r>
          </a:p>
        </p:txBody>
      </p:sp>
      <p:pic>
        <p:nvPicPr>
          <p:cNvPr id="6" name="Picture 2" descr="http://ts4.mm.bing.net/th?id=H.4719031908238367&amp;pid=1.7&amp;w=215&amp;h=154&amp;c=7&amp;rs=1">
            <a:extLst>
              <a:ext uri="{FF2B5EF4-FFF2-40B4-BE49-F238E27FC236}">
                <a16:creationId xmlns:a16="http://schemas.microsoft.com/office/drawing/2014/main" id="{B6983B0C-8B58-45FE-B83F-32ABB7C9B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124" y="1980358"/>
            <a:ext cx="3843876" cy="275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57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2DCDC-62EB-47C0-8ED4-C75FCCF28B7C}"/>
              </a:ext>
            </a:extLst>
          </p:cNvPr>
          <p:cNvSpPr>
            <a:spLocks noGrp="1"/>
          </p:cNvSpPr>
          <p:nvPr>
            <p:ph type="title"/>
          </p:nvPr>
        </p:nvSpPr>
        <p:spPr/>
        <p:txBody>
          <a:bodyPr/>
          <a:lstStyle/>
          <a:p>
            <a:r>
              <a:rPr lang="da-DK" dirty="0"/>
              <a:t>Efter mødet</a:t>
            </a:r>
          </a:p>
        </p:txBody>
      </p:sp>
      <p:sp>
        <p:nvSpPr>
          <p:cNvPr id="3" name="Pladsholder til indhold 2">
            <a:extLst>
              <a:ext uri="{FF2B5EF4-FFF2-40B4-BE49-F238E27FC236}">
                <a16:creationId xmlns:a16="http://schemas.microsoft.com/office/drawing/2014/main" id="{BAD45301-B496-4ED7-83D3-F936F82FD521}"/>
              </a:ext>
            </a:extLst>
          </p:cNvPr>
          <p:cNvSpPr>
            <a:spLocks noGrp="1"/>
          </p:cNvSpPr>
          <p:nvPr>
            <p:ph idx="1"/>
          </p:nvPr>
        </p:nvSpPr>
        <p:spPr/>
        <p:txBody>
          <a:bodyPr/>
          <a:lstStyle/>
          <a:p>
            <a:pPr marL="457200" indent="-457200">
              <a:defRPr/>
            </a:pPr>
            <a:endParaRPr lang="da-DK" sz="2800" dirty="0"/>
          </a:p>
          <a:p>
            <a:pPr marL="457200" indent="-457200">
              <a:defRPr/>
            </a:pPr>
            <a:r>
              <a:rPr lang="da-DK" sz="2800" dirty="0"/>
              <a:t>Afrunding</a:t>
            </a:r>
          </a:p>
          <a:p>
            <a:pPr marL="457200" indent="-457200">
              <a:defRPr/>
            </a:pPr>
            <a:r>
              <a:rPr lang="da-DK" sz="2800" dirty="0"/>
              <a:t>Referat</a:t>
            </a:r>
          </a:p>
          <a:p>
            <a:pPr marL="457200" indent="-457200">
              <a:defRPr/>
            </a:pPr>
            <a:r>
              <a:rPr lang="da-DK" sz="2800" dirty="0"/>
              <a:t>Næste skridt</a:t>
            </a:r>
          </a:p>
          <a:p>
            <a:pPr marL="457200" indent="-457200">
              <a:defRPr/>
            </a:pPr>
            <a:r>
              <a:rPr lang="da-DK" sz="2800" dirty="0"/>
              <a:t>Evaluering af mødet</a:t>
            </a:r>
          </a:p>
          <a:p>
            <a:endParaRPr lang="da-DK" dirty="0"/>
          </a:p>
        </p:txBody>
      </p:sp>
      <p:sp>
        <p:nvSpPr>
          <p:cNvPr id="4" name="Pladsholder til sidefod 3">
            <a:extLst>
              <a:ext uri="{FF2B5EF4-FFF2-40B4-BE49-F238E27FC236}">
                <a16:creationId xmlns:a16="http://schemas.microsoft.com/office/drawing/2014/main" id="{FA28529E-831B-4557-8778-ACC1F4060CC9}"/>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https://encrypted-tbn0.gstatic.com/images?q=tbn:ANd9GcTMu2uVC5dVr4Tsz78HryTgxQycBNPFY0ZAeASG01OxUIqOwkyz9w">
            <a:extLst>
              <a:ext uri="{FF2B5EF4-FFF2-40B4-BE49-F238E27FC236}">
                <a16:creationId xmlns:a16="http://schemas.microsoft.com/office/drawing/2014/main" id="{73290438-78C0-4EE8-809C-DA1C8962D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081" y="2126932"/>
            <a:ext cx="2634797" cy="23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104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9465D-5CC4-47E5-8A2F-3CE6F4677FA6}"/>
              </a:ext>
            </a:extLst>
          </p:cNvPr>
          <p:cNvSpPr>
            <a:spLocks noGrp="1"/>
          </p:cNvSpPr>
          <p:nvPr>
            <p:ph type="title"/>
          </p:nvPr>
        </p:nvSpPr>
        <p:spPr/>
        <p:txBody>
          <a:bodyPr/>
          <a:lstStyle/>
          <a:p>
            <a:r>
              <a:rPr lang="da-DK" dirty="0"/>
              <a:t>‘Afgørelsens time’ -  Krav til afgørelsen</a:t>
            </a:r>
          </a:p>
        </p:txBody>
      </p:sp>
      <p:sp>
        <p:nvSpPr>
          <p:cNvPr id="3" name="Pladsholder til indhold 2">
            <a:extLst>
              <a:ext uri="{FF2B5EF4-FFF2-40B4-BE49-F238E27FC236}">
                <a16:creationId xmlns:a16="http://schemas.microsoft.com/office/drawing/2014/main" id="{EAF300A6-F195-4E95-9AC6-B87A629B7CF8}"/>
              </a:ext>
            </a:extLst>
          </p:cNvPr>
          <p:cNvSpPr>
            <a:spLocks noGrp="1"/>
          </p:cNvSpPr>
          <p:nvPr>
            <p:ph idx="1"/>
          </p:nvPr>
        </p:nvSpPr>
        <p:spPr>
          <a:xfrm>
            <a:off x="929640" y="2084917"/>
            <a:ext cx="6958341" cy="3917261"/>
          </a:xfrm>
        </p:spPr>
        <p:txBody>
          <a:bodyPr>
            <a:normAutofit/>
          </a:bodyPr>
          <a:lstStyle/>
          <a:p>
            <a:pPr>
              <a:lnSpc>
                <a:spcPct val="120000"/>
              </a:lnSpc>
              <a:spcBef>
                <a:spcPct val="0"/>
              </a:spcBef>
              <a:buClrTx/>
              <a:buFont typeface="Wingdings" panose="05000000000000000000" pitchFamily="2" charset="2"/>
              <a:buChar char="Ø"/>
              <a:defRPr/>
            </a:pPr>
            <a:r>
              <a:rPr lang="da-DK" altLang="da-DK" sz="2000" dirty="0">
                <a:latin typeface="Arial" panose="020B0604020202020204" pitchFamily="34" charset="0"/>
              </a:rPr>
              <a:t>Har kommunen de rigtige, faktiske oplysninger – og bruger de dem i afgørelsen? </a:t>
            </a:r>
          </a:p>
          <a:p>
            <a:pPr>
              <a:lnSpc>
                <a:spcPct val="120000"/>
              </a:lnSpc>
              <a:spcBef>
                <a:spcPct val="0"/>
              </a:spcBef>
              <a:buClrTx/>
              <a:buFont typeface="Wingdings" panose="05000000000000000000" pitchFamily="2" charset="2"/>
              <a:buChar char="Ø"/>
              <a:defRPr/>
            </a:pPr>
            <a:r>
              <a:rPr lang="da-DK" altLang="da-DK" sz="2000" dirty="0">
                <a:latin typeface="Arial" panose="020B0604020202020204" pitchFamily="34" charset="0"/>
              </a:rPr>
              <a:t>Er der krav om Handleplan, funktionsevneundersøgelse, arbejdsprøvning – og er det foretaget og brugt i afgørelsen?</a:t>
            </a:r>
          </a:p>
          <a:p>
            <a:pPr>
              <a:lnSpc>
                <a:spcPct val="120000"/>
              </a:lnSpc>
              <a:spcBef>
                <a:spcPct val="0"/>
              </a:spcBef>
              <a:buClrTx/>
              <a:buFont typeface="Wingdings" panose="05000000000000000000" pitchFamily="2" charset="2"/>
              <a:buChar char="Ø"/>
              <a:defRPr/>
            </a:pPr>
            <a:r>
              <a:rPr lang="da-DK" altLang="da-DK" sz="2000" dirty="0">
                <a:latin typeface="Arial" panose="020B0604020202020204" pitchFamily="34" charset="0"/>
              </a:rPr>
              <a:t>Er borgeren blevet partshørt i oplysningerne?</a:t>
            </a:r>
          </a:p>
          <a:p>
            <a:pPr>
              <a:lnSpc>
                <a:spcPct val="120000"/>
              </a:lnSpc>
              <a:spcBef>
                <a:spcPct val="0"/>
              </a:spcBef>
              <a:buClrTx/>
              <a:buNone/>
              <a:defRPr/>
            </a:pPr>
            <a:endParaRPr lang="da-DK" altLang="da-DK" sz="3200" b="1" dirty="0">
              <a:latin typeface="Arial" panose="020B0604020202020204" pitchFamily="34" charset="0"/>
            </a:endParaRPr>
          </a:p>
          <a:p>
            <a:pPr marL="0" indent="0">
              <a:buNone/>
            </a:pPr>
            <a:endParaRPr lang="da-DK" dirty="0"/>
          </a:p>
        </p:txBody>
      </p:sp>
      <p:sp>
        <p:nvSpPr>
          <p:cNvPr id="4" name="Pladsholder til sidefod 3">
            <a:extLst>
              <a:ext uri="{FF2B5EF4-FFF2-40B4-BE49-F238E27FC236}">
                <a16:creationId xmlns:a16="http://schemas.microsoft.com/office/drawing/2014/main" id="{806BEDD6-A5BD-4742-83EE-329D8D870C4B}"/>
              </a:ext>
            </a:extLst>
          </p:cNvPr>
          <p:cNvSpPr>
            <a:spLocks noGrp="1"/>
          </p:cNvSpPr>
          <p:nvPr>
            <p:ph type="ftr" sz="quarter" idx="11"/>
          </p:nvPr>
        </p:nvSpPr>
        <p:spPr/>
        <p:txBody>
          <a:bodyPr/>
          <a:lstStyle/>
          <a:p>
            <a:r>
              <a:rPr lang="en-US"/>
              <a:t>www.frivillighed.dk   •   66 14 60 61</a:t>
            </a:r>
            <a:endParaRPr lang="en-US" dirty="0"/>
          </a:p>
        </p:txBody>
      </p:sp>
      <p:pic>
        <p:nvPicPr>
          <p:cNvPr id="5" name="Billede 1">
            <a:extLst>
              <a:ext uri="{FF2B5EF4-FFF2-40B4-BE49-F238E27FC236}">
                <a16:creationId xmlns:a16="http://schemas.microsoft.com/office/drawing/2014/main" id="{8F1DFCBF-42BA-4F2F-A72F-F4E1439416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5176269"/>
            <a:ext cx="2560320" cy="165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a:extLst>
              <a:ext uri="{FF2B5EF4-FFF2-40B4-BE49-F238E27FC236}">
                <a16:creationId xmlns:a16="http://schemas.microsoft.com/office/drawing/2014/main" id="{A548381B-4F60-471E-8AD4-EAA8CC4AF269}"/>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0159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18FE9-7F62-4C70-B6BC-A6CBFB71CB53}"/>
              </a:ext>
            </a:extLst>
          </p:cNvPr>
          <p:cNvSpPr>
            <a:spLocks noGrp="1"/>
          </p:cNvSpPr>
          <p:nvPr>
            <p:ph type="title"/>
          </p:nvPr>
        </p:nvSpPr>
        <p:spPr/>
        <p:txBody>
          <a:bodyPr/>
          <a:lstStyle/>
          <a:p>
            <a:r>
              <a:rPr lang="da-DK" dirty="0"/>
              <a:t>Hvad gør en bisidder</a:t>
            </a:r>
          </a:p>
        </p:txBody>
      </p:sp>
      <p:sp>
        <p:nvSpPr>
          <p:cNvPr id="4" name="Pladsholder til sidefod 3">
            <a:extLst>
              <a:ext uri="{FF2B5EF4-FFF2-40B4-BE49-F238E27FC236}">
                <a16:creationId xmlns:a16="http://schemas.microsoft.com/office/drawing/2014/main" id="{C66A147E-7DE4-4C43-80EC-6559D9CA72AC}"/>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Relateret billede">
            <a:extLst>
              <a:ext uri="{FF2B5EF4-FFF2-40B4-BE49-F238E27FC236}">
                <a16:creationId xmlns:a16="http://schemas.microsoft.com/office/drawing/2014/main" id="{2EF3A1FD-CA5E-4769-9F1A-18085673ED9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14" b="13007"/>
          <a:stretch/>
        </p:blipFill>
        <p:spPr bwMode="auto">
          <a:xfrm>
            <a:off x="2286000" y="2252295"/>
            <a:ext cx="4572000" cy="297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847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9465D-5CC4-47E5-8A2F-3CE6F4677FA6}"/>
              </a:ext>
            </a:extLst>
          </p:cNvPr>
          <p:cNvSpPr>
            <a:spLocks noGrp="1"/>
          </p:cNvSpPr>
          <p:nvPr>
            <p:ph type="title"/>
          </p:nvPr>
        </p:nvSpPr>
        <p:spPr/>
        <p:txBody>
          <a:bodyPr/>
          <a:lstStyle/>
          <a:p>
            <a:r>
              <a:rPr lang="da-DK" dirty="0"/>
              <a:t>Hvad skal en afgørelse indeholde?</a:t>
            </a:r>
          </a:p>
        </p:txBody>
      </p:sp>
      <p:sp>
        <p:nvSpPr>
          <p:cNvPr id="3" name="Pladsholder til indhold 2">
            <a:extLst>
              <a:ext uri="{FF2B5EF4-FFF2-40B4-BE49-F238E27FC236}">
                <a16:creationId xmlns:a16="http://schemas.microsoft.com/office/drawing/2014/main" id="{EAF300A6-F195-4E95-9AC6-B87A629B7CF8}"/>
              </a:ext>
            </a:extLst>
          </p:cNvPr>
          <p:cNvSpPr>
            <a:spLocks noGrp="1"/>
          </p:cNvSpPr>
          <p:nvPr>
            <p:ph idx="1"/>
          </p:nvPr>
        </p:nvSpPr>
        <p:spPr/>
        <p:txBody>
          <a:bodyPr>
            <a:normAutofit/>
          </a:bodyPr>
          <a:lstStyle/>
          <a:p>
            <a:pPr>
              <a:spcBef>
                <a:spcPct val="0"/>
              </a:spcBef>
              <a:buClrTx/>
              <a:buNone/>
              <a:defRPr/>
            </a:pPr>
            <a:endParaRPr lang="da-DK" altLang="da-DK" sz="3200" dirty="0">
              <a:latin typeface="Arial" panose="020B0604020202020204" pitchFamily="34" charset="0"/>
            </a:endParaRPr>
          </a:p>
          <a:p>
            <a:pPr marL="457200" indent="-457200">
              <a:lnSpc>
                <a:spcPct val="130000"/>
              </a:lnSpc>
              <a:spcBef>
                <a:spcPct val="0"/>
              </a:spcBef>
              <a:buClrTx/>
              <a:buFontTx/>
              <a:buChar char="-"/>
              <a:defRPr/>
            </a:pPr>
            <a:r>
              <a:rPr lang="da-DK" altLang="da-DK" sz="2000" dirty="0">
                <a:latin typeface="Arial" panose="020B0604020202020204" pitchFamily="34" charset="0"/>
              </a:rPr>
              <a:t>Selve afgørelsen</a:t>
            </a:r>
          </a:p>
          <a:p>
            <a:pPr marL="457200" indent="-457200">
              <a:lnSpc>
                <a:spcPct val="130000"/>
              </a:lnSpc>
              <a:spcBef>
                <a:spcPct val="0"/>
              </a:spcBef>
              <a:buClrTx/>
              <a:buFontTx/>
              <a:buChar char="-"/>
              <a:defRPr/>
            </a:pPr>
            <a:r>
              <a:rPr lang="da-DK" altLang="da-DK" sz="2000" dirty="0">
                <a:latin typeface="Arial" panose="020B0604020202020204" pitchFamily="34" charset="0"/>
              </a:rPr>
              <a:t>Henvisning til relevante retsregler</a:t>
            </a:r>
          </a:p>
          <a:p>
            <a:pPr marL="457200" indent="-457200">
              <a:lnSpc>
                <a:spcPct val="130000"/>
              </a:lnSpc>
              <a:spcBef>
                <a:spcPct val="0"/>
              </a:spcBef>
              <a:buClrTx/>
              <a:buFontTx/>
              <a:buChar char="-"/>
              <a:defRPr/>
            </a:pPr>
            <a:r>
              <a:rPr lang="da-DK" altLang="da-DK" sz="2000" dirty="0">
                <a:latin typeface="Arial" panose="020B0604020202020204" pitchFamily="34" charset="0"/>
              </a:rPr>
              <a:t>Begrundelse (hvad er der lagt vægt på ved afgørelsen – her skal afgørelsen koble reglerne med de faktiske omstændigheder – og både forhold der vejer for og imod skal inddrages i overvejelserne.</a:t>
            </a:r>
          </a:p>
          <a:p>
            <a:pPr marL="457200" indent="-457200">
              <a:lnSpc>
                <a:spcPct val="130000"/>
              </a:lnSpc>
              <a:spcBef>
                <a:spcPct val="0"/>
              </a:spcBef>
              <a:buClrTx/>
              <a:buFontTx/>
              <a:buChar char="-"/>
              <a:defRPr/>
            </a:pPr>
            <a:r>
              <a:rPr lang="da-DK" altLang="da-DK" sz="2000" dirty="0">
                <a:latin typeface="Arial" panose="020B0604020202020204" pitchFamily="34" charset="0"/>
              </a:rPr>
              <a:t>Klagevejledning</a:t>
            </a:r>
          </a:p>
          <a:p>
            <a:endParaRPr lang="da-DK" dirty="0"/>
          </a:p>
        </p:txBody>
      </p:sp>
      <p:sp>
        <p:nvSpPr>
          <p:cNvPr id="4" name="Pladsholder til sidefod 3">
            <a:extLst>
              <a:ext uri="{FF2B5EF4-FFF2-40B4-BE49-F238E27FC236}">
                <a16:creationId xmlns:a16="http://schemas.microsoft.com/office/drawing/2014/main" id="{806BEDD6-A5BD-4742-83EE-329D8D870C4B}"/>
              </a:ext>
            </a:extLst>
          </p:cNvPr>
          <p:cNvSpPr>
            <a:spLocks noGrp="1"/>
          </p:cNvSpPr>
          <p:nvPr>
            <p:ph type="ftr" sz="quarter" idx="11"/>
          </p:nvPr>
        </p:nvSpPr>
        <p:spPr/>
        <p:txBody>
          <a:bodyPr/>
          <a:lstStyle/>
          <a:p>
            <a:r>
              <a:rPr lang="en-US"/>
              <a:t>www.frivillighed.dk   •   66 14 60 61</a:t>
            </a:r>
            <a:endParaRPr lang="en-US" dirty="0"/>
          </a:p>
        </p:txBody>
      </p:sp>
      <p:pic>
        <p:nvPicPr>
          <p:cNvPr id="5" name="Billede 1">
            <a:extLst>
              <a:ext uri="{FF2B5EF4-FFF2-40B4-BE49-F238E27FC236}">
                <a16:creationId xmlns:a16="http://schemas.microsoft.com/office/drawing/2014/main" id="{8F1DFCBF-42BA-4F2F-A72F-F4E1439416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8440" y="5166436"/>
            <a:ext cx="2575560" cy="16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B5C5DFA6-9B29-4C7B-8302-46AD445E51B7}"/>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96979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9465D-5CC4-47E5-8A2F-3CE6F4677FA6}"/>
              </a:ext>
            </a:extLst>
          </p:cNvPr>
          <p:cNvSpPr>
            <a:spLocks noGrp="1"/>
          </p:cNvSpPr>
          <p:nvPr>
            <p:ph type="title"/>
          </p:nvPr>
        </p:nvSpPr>
        <p:spPr/>
        <p:txBody>
          <a:bodyPr/>
          <a:lstStyle/>
          <a:p>
            <a:r>
              <a:rPr lang="da-DK" dirty="0"/>
              <a:t>Hvad skal en afgørelse indeholde?</a:t>
            </a:r>
          </a:p>
        </p:txBody>
      </p:sp>
      <p:sp>
        <p:nvSpPr>
          <p:cNvPr id="3" name="Pladsholder til indhold 2">
            <a:extLst>
              <a:ext uri="{FF2B5EF4-FFF2-40B4-BE49-F238E27FC236}">
                <a16:creationId xmlns:a16="http://schemas.microsoft.com/office/drawing/2014/main" id="{EAF300A6-F195-4E95-9AC6-B87A629B7CF8}"/>
              </a:ext>
            </a:extLst>
          </p:cNvPr>
          <p:cNvSpPr>
            <a:spLocks noGrp="1"/>
          </p:cNvSpPr>
          <p:nvPr>
            <p:ph idx="1"/>
          </p:nvPr>
        </p:nvSpPr>
        <p:spPr/>
        <p:txBody>
          <a:bodyPr>
            <a:normAutofit/>
          </a:bodyPr>
          <a:lstStyle/>
          <a:p>
            <a:pPr>
              <a:spcBef>
                <a:spcPct val="0"/>
              </a:spcBef>
              <a:buClrTx/>
              <a:buNone/>
              <a:defRPr/>
            </a:pPr>
            <a:endParaRPr lang="da-DK" altLang="da-DK" sz="3200" dirty="0">
              <a:latin typeface="Arial" panose="020B0604020202020204" pitchFamily="34" charset="0"/>
            </a:endParaRPr>
          </a:p>
          <a:p>
            <a:endParaRPr lang="da-DK" dirty="0"/>
          </a:p>
        </p:txBody>
      </p:sp>
      <p:sp>
        <p:nvSpPr>
          <p:cNvPr id="4" name="Pladsholder til sidefod 3">
            <a:extLst>
              <a:ext uri="{FF2B5EF4-FFF2-40B4-BE49-F238E27FC236}">
                <a16:creationId xmlns:a16="http://schemas.microsoft.com/office/drawing/2014/main" id="{806BEDD6-A5BD-4742-83EE-329D8D870C4B}"/>
              </a:ext>
            </a:extLst>
          </p:cNvPr>
          <p:cNvSpPr>
            <a:spLocks noGrp="1"/>
          </p:cNvSpPr>
          <p:nvPr>
            <p:ph type="ftr" sz="quarter" idx="11"/>
          </p:nvPr>
        </p:nvSpPr>
        <p:spPr/>
        <p:txBody>
          <a:bodyPr/>
          <a:lstStyle/>
          <a:p>
            <a:r>
              <a:rPr lang="en-US"/>
              <a:t>www.frivillighed.dk   •   66 14 60 61</a:t>
            </a:r>
            <a:endParaRPr lang="en-US" dirty="0"/>
          </a:p>
        </p:txBody>
      </p:sp>
      <p:sp>
        <p:nvSpPr>
          <p:cNvPr id="7" name="Tekstfelt 6">
            <a:extLst>
              <a:ext uri="{FF2B5EF4-FFF2-40B4-BE49-F238E27FC236}">
                <a16:creationId xmlns:a16="http://schemas.microsoft.com/office/drawing/2014/main" id="{2CC98D83-533A-4519-BFB0-E01DD662D4A7}"/>
              </a:ext>
            </a:extLst>
          </p:cNvPr>
          <p:cNvSpPr txBox="1"/>
          <p:nvPr/>
        </p:nvSpPr>
        <p:spPr>
          <a:xfrm>
            <a:off x="990600" y="1624085"/>
            <a:ext cx="7364110" cy="461665"/>
          </a:xfrm>
          <a:prstGeom prst="rect">
            <a:avLst/>
          </a:prstGeom>
          <a:noFill/>
        </p:spPr>
        <p:txBody>
          <a:bodyPr wrap="square" rtlCol="0">
            <a:spAutoFit/>
          </a:bodyPr>
          <a:lstStyle/>
          <a:p>
            <a:pPr>
              <a:spcBef>
                <a:spcPct val="0"/>
              </a:spcBef>
            </a:pPr>
            <a:r>
              <a:rPr lang="da-DK" altLang="da-DK" sz="2400" b="1" dirty="0">
                <a:solidFill>
                  <a:schemeClr val="bg1"/>
                </a:solidFill>
                <a:latin typeface="Arial" panose="020B0604020202020204" pitchFamily="34" charset="0"/>
              </a:rPr>
              <a:t>Øvelse: Er afgørelsen som den skal være? </a:t>
            </a:r>
            <a:endParaRPr lang="da-DK" sz="1200" dirty="0"/>
          </a:p>
        </p:txBody>
      </p:sp>
      <p:pic>
        <p:nvPicPr>
          <p:cNvPr id="8" name="Billede 7">
            <a:extLst>
              <a:ext uri="{FF2B5EF4-FFF2-40B4-BE49-F238E27FC236}">
                <a16:creationId xmlns:a16="http://schemas.microsoft.com/office/drawing/2014/main" id="{A8568FEF-98A9-4D27-BCD7-1B2EDE40A7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22414" y="5868722"/>
            <a:ext cx="2201545" cy="809307"/>
          </a:xfrm>
          <a:prstGeom prst="rect">
            <a:avLst/>
          </a:prstGeom>
          <a:noFill/>
          <a:ln>
            <a:noFill/>
          </a:ln>
        </p:spPr>
      </p:pic>
      <p:pic>
        <p:nvPicPr>
          <p:cNvPr id="9" name="Billede 1">
            <a:extLst>
              <a:ext uri="{FF2B5EF4-FFF2-40B4-BE49-F238E27FC236}">
                <a16:creationId xmlns:a16="http://schemas.microsoft.com/office/drawing/2014/main" id="{552036BA-286B-40C5-97C8-53B35E520F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6105" y="3741442"/>
            <a:ext cx="2560320" cy="165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a:extLst>
              <a:ext uri="{FF2B5EF4-FFF2-40B4-BE49-F238E27FC236}">
                <a16:creationId xmlns:a16="http://schemas.microsoft.com/office/drawing/2014/main" id="{FD2C06D8-F94F-4172-95BA-CB048EC752CE}"/>
              </a:ext>
            </a:extLst>
          </p:cNvPr>
          <p:cNvSpPr/>
          <p:nvPr/>
        </p:nvSpPr>
        <p:spPr bwMode="auto">
          <a:xfrm>
            <a:off x="219075" y="6273376"/>
            <a:ext cx="1623373" cy="4703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3163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58A95-8714-498B-9B0B-C9BA5F9516F2}"/>
              </a:ext>
            </a:extLst>
          </p:cNvPr>
          <p:cNvSpPr>
            <a:spLocks noGrp="1"/>
          </p:cNvSpPr>
          <p:nvPr>
            <p:ph type="title"/>
          </p:nvPr>
        </p:nvSpPr>
        <p:spPr/>
        <p:txBody>
          <a:bodyPr/>
          <a:lstStyle/>
          <a:p>
            <a:r>
              <a:rPr lang="da-DK" dirty="0"/>
              <a:t>Principper for godt bisidderarbejde</a:t>
            </a:r>
          </a:p>
        </p:txBody>
      </p:sp>
      <p:sp>
        <p:nvSpPr>
          <p:cNvPr id="3" name="Pladsholder til indhold 2">
            <a:extLst>
              <a:ext uri="{FF2B5EF4-FFF2-40B4-BE49-F238E27FC236}">
                <a16:creationId xmlns:a16="http://schemas.microsoft.com/office/drawing/2014/main" id="{C068897E-8A8D-4C46-B40F-BFD79BE565A6}"/>
              </a:ext>
            </a:extLst>
          </p:cNvPr>
          <p:cNvSpPr>
            <a:spLocks noGrp="1"/>
          </p:cNvSpPr>
          <p:nvPr>
            <p:ph idx="1"/>
          </p:nvPr>
        </p:nvSpPr>
        <p:spPr>
          <a:xfrm>
            <a:off x="614035" y="2575559"/>
            <a:ext cx="7915931" cy="3283239"/>
          </a:xfrm>
        </p:spPr>
        <p:txBody>
          <a:bodyPr/>
          <a:lstStyle/>
          <a:p>
            <a:pPr marL="457200" indent="-457200">
              <a:defRPr/>
            </a:pPr>
            <a:r>
              <a:rPr lang="da-DK" sz="2400" dirty="0">
                <a:latin typeface="Arial" charset="0"/>
                <a:cs typeface="Arial" charset="0"/>
              </a:rPr>
              <a:t>Uafhængighed og upartiskhed</a:t>
            </a:r>
          </a:p>
          <a:p>
            <a:pPr marL="457200" indent="-457200">
              <a:defRPr/>
            </a:pPr>
            <a:r>
              <a:rPr lang="da-DK" sz="2400" dirty="0">
                <a:latin typeface="Arial" charset="0"/>
                <a:cs typeface="Arial" charset="0"/>
              </a:rPr>
              <a:t>Myndig gørende</a:t>
            </a:r>
          </a:p>
          <a:p>
            <a:pPr marL="457200" indent="-457200">
              <a:defRPr/>
            </a:pPr>
            <a:r>
              <a:rPr lang="da-DK" sz="2400" dirty="0">
                <a:latin typeface="Arial" charset="0"/>
                <a:cs typeface="Arial" charset="0"/>
              </a:rPr>
              <a:t>Inkluderende</a:t>
            </a:r>
          </a:p>
          <a:p>
            <a:pPr marL="457200" indent="-457200">
              <a:defRPr/>
            </a:pPr>
            <a:r>
              <a:rPr lang="da-DK" sz="2400" dirty="0">
                <a:latin typeface="Arial" charset="0"/>
                <a:cs typeface="Arial" charset="0"/>
              </a:rPr>
              <a:t>Fortrolighed</a:t>
            </a:r>
          </a:p>
          <a:p>
            <a:pPr marL="457200" indent="-457200">
              <a:defRPr/>
            </a:pPr>
            <a:r>
              <a:rPr lang="da-DK" sz="2400" dirty="0">
                <a:latin typeface="Arial" charset="0"/>
                <a:cs typeface="Arial" charset="0"/>
              </a:rPr>
              <a:t>Tilgængelighed og synlighed</a:t>
            </a:r>
          </a:p>
          <a:p>
            <a:endParaRPr lang="da-DK" dirty="0"/>
          </a:p>
        </p:txBody>
      </p:sp>
      <p:sp>
        <p:nvSpPr>
          <p:cNvPr id="4" name="Pladsholder til sidefod 3">
            <a:extLst>
              <a:ext uri="{FF2B5EF4-FFF2-40B4-BE49-F238E27FC236}">
                <a16:creationId xmlns:a16="http://schemas.microsoft.com/office/drawing/2014/main" id="{C0301A32-A3B3-48FD-8390-6E3CB7A0C228}"/>
              </a:ext>
            </a:extLst>
          </p:cNvPr>
          <p:cNvSpPr>
            <a:spLocks noGrp="1"/>
          </p:cNvSpPr>
          <p:nvPr>
            <p:ph type="ftr" sz="quarter" idx="11"/>
          </p:nvPr>
        </p:nvSpPr>
        <p:spPr/>
        <p:txBody>
          <a:bodyPr/>
          <a:lstStyle/>
          <a:p>
            <a:r>
              <a:rPr lang="en-US"/>
              <a:t>www.frivillighed.dk   •   66 14 60 61</a:t>
            </a:r>
            <a:endParaRPr lang="en-US" dirty="0"/>
          </a:p>
        </p:txBody>
      </p:sp>
      <p:pic>
        <p:nvPicPr>
          <p:cNvPr id="6" name="Billede 5">
            <a:extLst>
              <a:ext uri="{FF2B5EF4-FFF2-40B4-BE49-F238E27FC236}">
                <a16:creationId xmlns:a16="http://schemas.microsoft.com/office/drawing/2014/main" id="{C5366AA8-2BDB-4600-82B6-190F06945889}"/>
              </a:ext>
            </a:extLst>
          </p:cNvPr>
          <p:cNvPicPr>
            <a:picLocks noChangeAspect="1"/>
          </p:cNvPicPr>
          <p:nvPr/>
        </p:nvPicPr>
        <p:blipFill>
          <a:blip r:embed="rId2"/>
          <a:stretch>
            <a:fillRect/>
          </a:stretch>
        </p:blipFill>
        <p:spPr>
          <a:xfrm>
            <a:off x="6065521" y="3049877"/>
            <a:ext cx="2808922" cy="2808922"/>
          </a:xfrm>
          <a:prstGeom prst="rect">
            <a:avLst/>
          </a:prstGeom>
        </p:spPr>
      </p:pic>
    </p:spTree>
    <p:extLst>
      <p:ext uri="{BB962C8B-B14F-4D97-AF65-F5344CB8AC3E}">
        <p14:creationId xmlns:p14="http://schemas.microsoft.com/office/powerpoint/2010/main" val="126036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7EBB5-CB14-4040-9358-E1517F861F4C}"/>
              </a:ext>
            </a:extLst>
          </p:cNvPr>
          <p:cNvSpPr>
            <a:spLocks noGrp="1"/>
          </p:cNvSpPr>
          <p:nvPr>
            <p:ph type="title"/>
          </p:nvPr>
        </p:nvSpPr>
        <p:spPr/>
        <p:txBody>
          <a:bodyPr/>
          <a:lstStyle/>
          <a:p>
            <a:r>
              <a:rPr lang="da-DK" dirty="0"/>
              <a:t>Hvad er en bisidder ikke</a:t>
            </a:r>
          </a:p>
        </p:txBody>
      </p:sp>
      <p:sp>
        <p:nvSpPr>
          <p:cNvPr id="3" name="Pladsholder til indhold 2">
            <a:extLst>
              <a:ext uri="{FF2B5EF4-FFF2-40B4-BE49-F238E27FC236}">
                <a16:creationId xmlns:a16="http://schemas.microsoft.com/office/drawing/2014/main" id="{6E4925E8-B8CD-4662-B769-0BCE5E141EE7}"/>
              </a:ext>
            </a:extLst>
          </p:cNvPr>
          <p:cNvSpPr>
            <a:spLocks noGrp="1"/>
          </p:cNvSpPr>
          <p:nvPr>
            <p:ph idx="1"/>
          </p:nvPr>
        </p:nvSpPr>
        <p:spPr>
          <a:xfrm>
            <a:off x="1842448" y="2248929"/>
            <a:ext cx="6687518" cy="3609869"/>
          </a:xfrm>
        </p:spPr>
        <p:txBody>
          <a:bodyPr/>
          <a:lstStyle/>
          <a:p>
            <a:r>
              <a:rPr lang="da-DK" sz="3200" dirty="0"/>
              <a:t>Mægling</a:t>
            </a:r>
          </a:p>
          <a:p>
            <a:endParaRPr lang="da-DK" sz="3200" dirty="0"/>
          </a:p>
          <a:p>
            <a:r>
              <a:rPr lang="da-DK" sz="3200" dirty="0"/>
              <a:t>Socialt arbejde</a:t>
            </a:r>
          </a:p>
          <a:p>
            <a:endParaRPr lang="da-DK" sz="3200" dirty="0"/>
          </a:p>
          <a:p>
            <a:r>
              <a:rPr lang="da-DK" sz="3200" dirty="0"/>
              <a:t>Venskab</a:t>
            </a:r>
          </a:p>
          <a:p>
            <a:endParaRPr lang="da-DK" dirty="0"/>
          </a:p>
        </p:txBody>
      </p:sp>
      <p:sp>
        <p:nvSpPr>
          <p:cNvPr id="4" name="Pladsholder til sidefod 3">
            <a:extLst>
              <a:ext uri="{FF2B5EF4-FFF2-40B4-BE49-F238E27FC236}">
                <a16:creationId xmlns:a16="http://schemas.microsoft.com/office/drawing/2014/main" id="{747C3E08-D0C2-4F23-AD91-35D9F187C6E9}"/>
              </a:ext>
            </a:extLst>
          </p:cNvPr>
          <p:cNvSpPr>
            <a:spLocks noGrp="1"/>
          </p:cNvSpPr>
          <p:nvPr>
            <p:ph type="ftr" sz="quarter" idx="11"/>
          </p:nvPr>
        </p:nvSpPr>
        <p:spPr/>
        <p:txBody>
          <a:bodyPr/>
          <a:lstStyle/>
          <a:p>
            <a:r>
              <a:rPr lang="en-US"/>
              <a:t>www.frivillighed.dk   •   66 14 60 61</a:t>
            </a:r>
            <a:endParaRPr lang="en-US" dirty="0"/>
          </a:p>
        </p:txBody>
      </p:sp>
      <p:pic>
        <p:nvPicPr>
          <p:cNvPr id="5" name="Picture 9" descr="http://metteweber.dk/wp-content/uploads/venskaber.jpg">
            <a:extLst>
              <a:ext uri="{FF2B5EF4-FFF2-40B4-BE49-F238E27FC236}">
                <a16:creationId xmlns:a16="http://schemas.microsoft.com/office/drawing/2014/main" id="{64A38217-CCE1-42B5-91FD-38079D54D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1616573"/>
            <a:ext cx="31718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93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27BFF-E3F9-4A36-A09A-DA934BF59EA0}"/>
              </a:ext>
            </a:extLst>
          </p:cNvPr>
          <p:cNvSpPr>
            <a:spLocks noGrp="1"/>
          </p:cNvSpPr>
          <p:nvPr>
            <p:ph type="title"/>
          </p:nvPr>
        </p:nvSpPr>
        <p:spPr/>
        <p:txBody>
          <a:bodyPr/>
          <a:lstStyle/>
          <a:p>
            <a:r>
              <a:rPr lang="da-DK" dirty="0"/>
              <a:t>Og det er heller </a:t>
            </a:r>
            <a:r>
              <a:rPr lang="da-DK" dirty="0" err="1"/>
              <a:t>ikke….Partrepræsentation</a:t>
            </a:r>
            <a:endParaRPr lang="da-DK" dirty="0"/>
          </a:p>
        </p:txBody>
      </p:sp>
      <p:sp>
        <p:nvSpPr>
          <p:cNvPr id="4" name="Pladsholder til sidefod 3">
            <a:extLst>
              <a:ext uri="{FF2B5EF4-FFF2-40B4-BE49-F238E27FC236}">
                <a16:creationId xmlns:a16="http://schemas.microsoft.com/office/drawing/2014/main" id="{C69535F0-A723-4B8E-BB08-8A2EFA888C06}"/>
              </a:ext>
            </a:extLst>
          </p:cNvPr>
          <p:cNvSpPr>
            <a:spLocks noGrp="1"/>
          </p:cNvSpPr>
          <p:nvPr>
            <p:ph type="ftr" sz="quarter" idx="11"/>
          </p:nvPr>
        </p:nvSpPr>
        <p:spPr/>
        <p:txBody>
          <a:bodyPr/>
          <a:lstStyle/>
          <a:p>
            <a:r>
              <a:rPr lang="en-US"/>
              <a:t>www.frivillighed.dk   •   66 14 60 61</a:t>
            </a:r>
            <a:endParaRPr lang="en-US" dirty="0"/>
          </a:p>
        </p:txBody>
      </p:sp>
      <p:pic>
        <p:nvPicPr>
          <p:cNvPr id="5" name="Picture 2" descr="Billedresultat for advokat">
            <a:extLst>
              <a:ext uri="{FF2B5EF4-FFF2-40B4-BE49-F238E27FC236}">
                <a16:creationId xmlns:a16="http://schemas.microsoft.com/office/drawing/2014/main" id="{E1B4CF71-7B85-4331-9CE7-D9D71F2CE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455" y="1514180"/>
            <a:ext cx="6561733" cy="435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3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735EC-2939-4099-B2C3-F39D512876F3}"/>
              </a:ext>
            </a:extLst>
          </p:cNvPr>
          <p:cNvSpPr>
            <a:spLocks noGrp="1"/>
          </p:cNvSpPr>
          <p:nvPr>
            <p:ph type="title"/>
          </p:nvPr>
        </p:nvSpPr>
        <p:spPr/>
        <p:txBody>
          <a:bodyPr/>
          <a:lstStyle/>
          <a:p>
            <a:r>
              <a:rPr lang="da-DK" dirty="0"/>
              <a:t>Øvelse: Tip en 13’er</a:t>
            </a:r>
          </a:p>
        </p:txBody>
      </p:sp>
      <p:sp>
        <p:nvSpPr>
          <p:cNvPr id="4" name="Pladsholder til sidefod 3">
            <a:extLst>
              <a:ext uri="{FF2B5EF4-FFF2-40B4-BE49-F238E27FC236}">
                <a16:creationId xmlns:a16="http://schemas.microsoft.com/office/drawing/2014/main" id="{5A55AA20-0625-4399-AA66-65CE21540BA8}"/>
              </a:ext>
            </a:extLst>
          </p:cNvPr>
          <p:cNvSpPr>
            <a:spLocks noGrp="1"/>
          </p:cNvSpPr>
          <p:nvPr>
            <p:ph type="ftr" sz="quarter" idx="11"/>
          </p:nvPr>
        </p:nvSpPr>
        <p:spPr/>
        <p:txBody>
          <a:bodyPr/>
          <a:lstStyle/>
          <a:p>
            <a:r>
              <a:rPr lang="en-US"/>
              <a:t>www.frivillighed.dk   •   66 14 60 61</a:t>
            </a:r>
            <a:endParaRPr lang="en-US" dirty="0"/>
          </a:p>
        </p:txBody>
      </p:sp>
      <p:pic>
        <p:nvPicPr>
          <p:cNvPr id="5" name="Picture 2">
            <a:extLst>
              <a:ext uri="{FF2B5EF4-FFF2-40B4-BE49-F238E27FC236}">
                <a16:creationId xmlns:a16="http://schemas.microsoft.com/office/drawing/2014/main" id="{0C779DDE-E4BF-47F7-B01F-AA6A3978C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516" y="2066840"/>
            <a:ext cx="50419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425566"/>
      </p:ext>
    </p:extLst>
  </p:cSld>
  <p:clrMapOvr>
    <a:masterClrMapping/>
  </p:clrMapOvr>
</p:sld>
</file>

<file path=ppt/theme/theme1.xml><?xml version="1.0" encoding="utf-8"?>
<a:theme xmlns:a="http://schemas.openxmlformats.org/drawingml/2006/main" name="Værd at citere">
  <a:themeElements>
    <a:clrScheme name="CFSA">
      <a:dk1>
        <a:sysClr val="windowText" lastClr="000000"/>
      </a:dk1>
      <a:lt1>
        <a:sysClr val="window" lastClr="FFFFFF"/>
      </a:lt1>
      <a:dk2>
        <a:srgbClr val="212121"/>
      </a:dk2>
      <a:lt2>
        <a:srgbClr val="DCDCDC"/>
      </a:lt2>
      <a:accent1>
        <a:srgbClr val="DD5928"/>
      </a:accent1>
      <a:accent2>
        <a:srgbClr val="F58220"/>
      </a:accent2>
      <a:accent3>
        <a:srgbClr val="F99D1C"/>
      </a:accent3>
      <a:accent4>
        <a:srgbClr val="57A464"/>
      </a:accent4>
      <a:accent5>
        <a:srgbClr val="5390C0"/>
      </a:accent5>
      <a:accent6>
        <a:srgbClr val="A9C8DF"/>
      </a:accent6>
      <a:hlink>
        <a:srgbClr val="817D7C"/>
      </a:hlink>
      <a:folHlink>
        <a:srgbClr val="9FA4A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ribet kant">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spDef>
      <a:spPr bwMode="auto">
        <a:solidFill>
          <a:schemeClr val="accent1"/>
        </a:solidFill>
        <a:ln>
          <a:noFill/>
        </a:ln>
        <a:effectLst/>
        <a:extLst>
          <a:ext uri="{91240B29-F687-4f45-9708-019B960494DF}">
            <a14:hiddenLine xmlns:r="http://schemas.openxmlformats.org/officeDocument/2006/relationships" xmlns:p="http://schemas.openxmlformats.org/presentationml/2006/main" xmlns="" xmlns:a14="http://schemas.microsoft.com/office/drawing/2010/main" w="9525">
              <a:solidFill>
                <a:srgbClr val="000000"/>
              </a:solidFill>
              <a:round/>
              <a:headEnd/>
              <a:tailEnd/>
            </a14:hiddenLine>
          </a:ext>
        </a:ex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FSA_slides.potx" id="{B6ECED51-075B-4E24-B937-F9D09FED969F}" vid="{04087EE6-C4BA-43C7-80E0-154048A25A6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CFSA_slides</Template>
  <TotalTime>14311</TotalTime>
  <Words>2091</Words>
  <Application>Microsoft Office PowerPoint</Application>
  <PresentationFormat>Skærmshow (4:3)</PresentationFormat>
  <Paragraphs>399</Paragraphs>
  <Slides>62</Slides>
  <Notes>17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62</vt:i4>
      </vt:variant>
    </vt:vector>
  </HeadingPairs>
  <TitlesOfParts>
    <vt:vector size="67" baseType="lpstr">
      <vt:lpstr>Arial</vt:lpstr>
      <vt:lpstr>Calibri</vt:lpstr>
      <vt:lpstr>Wingdings</vt:lpstr>
      <vt:lpstr>Wingdings 2</vt:lpstr>
      <vt:lpstr>Værd at citere</vt:lpstr>
      <vt:lpstr>Velkommen på kursus hos CFSA</vt:lpstr>
      <vt:lpstr>Program for i dag</vt:lpstr>
      <vt:lpstr>Hvorfor er der behov for en bisidder?</vt:lpstr>
      <vt:lpstr>Hvad gør en bisidder?</vt:lpstr>
      <vt:lpstr>Hvad gør en bisidder?</vt:lpstr>
      <vt:lpstr>Hvad gør en bisidder</vt:lpstr>
      <vt:lpstr>Hvad er en bisidder ikke</vt:lpstr>
      <vt:lpstr>Og det er heller ikke….Partrepræsentation</vt:lpstr>
      <vt:lpstr>Øvelse: Tip en 13’er</vt:lpstr>
      <vt:lpstr>Den juridiske ramme</vt:lpstr>
      <vt:lpstr>PowerPoint-præsentation</vt:lpstr>
      <vt:lpstr>Den juridiske ramme</vt:lpstr>
      <vt:lpstr>Den juridiske ramme - Grundloven</vt:lpstr>
      <vt:lpstr>PowerPoint-præsentation</vt:lpstr>
      <vt:lpstr>Materielle regler</vt:lpstr>
      <vt:lpstr>Uskrevne retsgrundsætninger</vt:lpstr>
      <vt:lpstr>Retsgrundsætninger - Legalitet</vt:lpstr>
      <vt:lpstr>Retsgrundsætninger - Legalitet</vt:lpstr>
      <vt:lpstr>Retsgrundsætninger - Dialog</vt:lpstr>
      <vt:lpstr>Retsgrundsætninger – Dialog </vt:lpstr>
      <vt:lpstr>Retsgrundsætninger – Dialog (bisidder)</vt:lpstr>
      <vt:lpstr>Retsgrundsætninger – Dialog (vejledning)</vt:lpstr>
      <vt:lpstr>Retsgrundsætninger - Oplysningsprincip</vt:lpstr>
      <vt:lpstr>Retsgrundsætninger - Oplysningsprincip</vt:lpstr>
      <vt:lpstr>Retsgrundsætninger - Oplysningsprincip</vt:lpstr>
      <vt:lpstr>Retsgrundsætninger - Proportionalitet</vt:lpstr>
      <vt:lpstr>Retsgrundsætninger – Proportionalitet </vt:lpstr>
      <vt:lpstr>Retsgrundsætninger – Proportionalitet </vt:lpstr>
      <vt:lpstr>Hvad er sagens gang</vt:lpstr>
      <vt:lpstr>Hvad er sagens gang – hvad kan bisidderen gøre</vt:lpstr>
      <vt:lpstr>Pause</vt:lpstr>
      <vt:lpstr>Filtre i kommunikationen</vt:lpstr>
      <vt:lpstr>Når hjernen ‘slår knuder’</vt:lpstr>
      <vt:lpstr>Hvad føler vi, når vi tænker? </vt:lpstr>
      <vt:lpstr>Hvad kommunikerer vi med?</vt:lpstr>
      <vt:lpstr>Øvelse – ord er ikke alt</vt:lpstr>
      <vt:lpstr>Hvilke briller har vi på?</vt:lpstr>
      <vt:lpstr>Øvelse: Forbered Hanne’s møde med kommunen</vt:lpstr>
      <vt:lpstr>Hvordan gør vi filtrene mindre? </vt:lpstr>
      <vt:lpstr>Ligeværdig kommunikation</vt:lpstr>
      <vt:lpstr>Ligeværdig kommunikation</vt:lpstr>
      <vt:lpstr>Udforskende spørgsmål</vt:lpstr>
      <vt:lpstr>Forbinder følelser og rationalitet</vt:lpstr>
      <vt:lpstr>Stiller spørgsmål </vt:lpstr>
      <vt:lpstr>Gode spørgsmål</vt:lpstr>
      <vt:lpstr>Øvelse: Identificer de forskellige spørgsmålstyper</vt:lpstr>
      <vt:lpstr>Bisidderopgaven:  Før under og efter mødet</vt:lpstr>
      <vt:lpstr>Før Mødet - Relationen</vt:lpstr>
      <vt:lpstr>Situationen</vt:lpstr>
      <vt:lpstr>Skab overblik</vt:lpstr>
      <vt:lpstr>Øvelse</vt:lpstr>
      <vt:lpstr>Det gode møde</vt:lpstr>
      <vt:lpstr>Det gode møde</vt:lpstr>
      <vt:lpstr>Den gode begyndelse</vt:lpstr>
      <vt:lpstr>Under mødet: Hold det på sporet</vt:lpstr>
      <vt:lpstr>Standpunktsudvekling</vt:lpstr>
      <vt:lpstr>Under mødet – stil åbne spørgsmål</vt:lpstr>
      <vt:lpstr>Efter mødet</vt:lpstr>
      <vt:lpstr>‘Afgørelsens time’ -  Krav til afgørelsen</vt:lpstr>
      <vt:lpstr>Hvad skal en afgørelse indeholde?</vt:lpstr>
      <vt:lpstr>Hvad skal en afgørelse indeholde?</vt:lpstr>
      <vt:lpstr>Principper for godt bisidderarbejde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krisepsykologi</dc:title>
  <dc:creator>Louise Rasmussen</dc:creator>
  <cp:lastModifiedBy>Gitte Haslebo</cp:lastModifiedBy>
  <cp:revision>71</cp:revision>
  <cp:lastPrinted>2017-10-05T13:27:38Z</cp:lastPrinted>
  <dcterms:created xsi:type="dcterms:W3CDTF">2016-09-20T10:18:56Z</dcterms:created>
  <dcterms:modified xsi:type="dcterms:W3CDTF">2019-06-20T17:55:00Z</dcterms:modified>
</cp:coreProperties>
</file>